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77" r:id="rId3"/>
    <p:sldId id="291" r:id="rId4"/>
    <p:sldId id="278" r:id="rId5"/>
    <p:sldId id="279" r:id="rId6"/>
    <p:sldId id="292" r:id="rId7"/>
    <p:sldId id="280" r:id="rId8"/>
    <p:sldId id="282" r:id="rId9"/>
    <p:sldId id="283" r:id="rId10"/>
    <p:sldId id="284" r:id="rId11"/>
    <p:sldId id="285" r:id="rId12"/>
    <p:sldId id="286" r:id="rId13"/>
    <p:sldId id="257" r:id="rId14"/>
    <p:sldId id="258" r:id="rId15"/>
    <p:sldId id="260" r:id="rId16"/>
    <p:sldId id="259" r:id="rId17"/>
    <p:sldId id="261" r:id="rId18"/>
    <p:sldId id="262" r:id="rId19"/>
    <p:sldId id="263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89" r:id="rId30"/>
    <p:sldId id="274" r:id="rId31"/>
    <p:sldId id="275" r:id="rId32"/>
    <p:sldId id="276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744DF-4D5F-4DBD-99C0-2796CF979A1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69789F-78AD-4BF8-9D5A-ACF0ECFF0E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As the use of smart devices and technology increases, we needed them to work properly and meet our expectations</a:t>
          </a:r>
        </a:p>
      </dgm:t>
    </dgm:pt>
    <dgm:pt modelId="{39D47090-9649-41F3-80B7-02F71C948820}" type="parTrans" cxnId="{8B207F12-B7C0-412B-86DB-E169DC9EA4CC}">
      <dgm:prSet/>
      <dgm:spPr/>
      <dgm:t>
        <a:bodyPr/>
        <a:lstStyle/>
        <a:p>
          <a:endParaRPr lang="en-US"/>
        </a:p>
      </dgm:t>
    </dgm:pt>
    <dgm:pt modelId="{4EAD7BFF-0459-4F8A-B1F1-150927F7A7F8}" type="sibTrans" cxnId="{8B207F12-B7C0-412B-86DB-E169DC9EA4CC}">
      <dgm:prSet/>
      <dgm:spPr/>
      <dgm:t>
        <a:bodyPr/>
        <a:lstStyle/>
        <a:p>
          <a:endParaRPr lang="en-US"/>
        </a:p>
      </dgm:t>
    </dgm:pt>
    <dgm:pt modelId="{E33BCDDA-F632-40C1-B1AD-1B49B94789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can conduct tests manually or automatically on them</a:t>
          </a:r>
        </a:p>
      </dgm:t>
    </dgm:pt>
    <dgm:pt modelId="{C385C2DA-1E4C-4048-95DC-73E085D0A44E}" type="parTrans" cxnId="{A6FB0677-3B76-4588-9FFC-12CA68B55B90}">
      <dgm:prSet/>
      <dgm:spPr/>
      <dgm:t>
        <a:bodyPr/>
        <a:lstStyle/>
        <a:p>
          <a:endParaRPr lang="en-US"/>
        </a:p>
      </dgm:t>
    </dgm:pt>
    <dgm:pt modelId="{5C172706-E0CD-4608-8E75-2FB6A52492A8}" type="sibTrans" cxnId="{A6FB0677-3B76-4588-9FFC-12CA68B55B90}">
      <dgm:prSet/>
      <dgm:spPr/>
      <dgm:t>
        <a:bodyPr/>
        <a:lstStyle/>
        <a:p>
          <a:endParaRPr lang="en-US"/>
        </a:p>
      </dgm:t>
    </dgm:pt>
    <dgm:pt modelId="{63F53849-3BD4-4543-87D8-46969C1F53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accurately assess the quality and performance of an application we need to generate and execute compressive test cases </a:t>
          </a:r>
        </a:p>
      </dgm:t>
    </dgm:pt>
    <dgm:pt modelId="{CA66798E-89FE-4525-BFCF-C3DAE6B8F5D5}" type="parTrans" cxnId="{5D754CCC-E2B2-404F-8173-B0477F46079A}">
      <dgm:prSet/>
      <dgm:spPr/>
      <dgm:t>
        <a:bodyPr/>
        <a:lstStyle/>
        <a:p>
          <a:endParaRPr lang="en-US"/>
        </a:p>
      </dgm:t>
    </dgm:pt>
    <dgm:pt modelId="{8B8CE48F-0038-4982-AF37-A1E93B030405}" type="sibTrans" cxnId="{5D754CCC-E2B2-404F-8173-B0477F46079A}">
      <dgm:prSet/>
      <dgm:spPr/>
      <dgm:t>
        <a:bodyPr/>
        <a:lstStyle/>
        <a:p>
          <a:endParaRPr lang="en-US"/>
        </a:p>
      </dgm:t>
    </dgm:pt>
    <dgm:pt modelId="{F16D8FBE-CB28-4105-B3C5-301A8F301231}" type="pres">
      <dgm:prSet presAssocID="{F7D744DF-4D5F-4DBD-99C0-2796CF979A12}" presName="root" presStyleCnt="0">
        <dgm:presLayoutVars>
          <dgm:dir/>
          <dgm:resizeHandles val="exact"/>
        </dgm:presLayoutVars>
      </dgm:prSet>
      <dgm:spPr/>
    </dgm:pt>
    <dgm:pt modelId="{85600D16-705B-4BB3-BFE2-83AD4960EE05}" type="pres">
      <dgm:prSet presAssocID="{9469789F-78AD-4BF8-9D5A-ACF0ECFF0EDD}" presName="compNode" presStyleCnt="0"/>
      <dgm:spPr/>
    </dgm:pt>
    <dgm:pt modelId="{70ED0FC6-85D9-4E5B-B51E-AB2C61A76FE4}" type="pres">
      <dgm:prSet presAssocID="{9469789F-78AD-4BF8-9D5A-ACF0ECFF0ED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9E20985-EA13-4E3E-B525-73CCA674C978}" type="pres">
      <dgm:prSet presAssocID="{9469789F-78AD-4BF8-9D5A-ACF0ECFF0EDD}" presName="spaceRect" presStyleCnt="0"/>
      <dgm:spPr/>
    </dgm:pt>
    <dgm:pt modelId="{069455FA-2222-4038-80D3-90ACCBB9C96C}" type="pres">
      <dgm:prSet presAssocID="{9469789F-78AD-4BF8-9D5A-ACF0ECFF0EDD}" presName="textRect" presStyleLbl="revTx" presStyleIdx="0" presStyleCnt="3">
        <dgm:presLayoutVars>
          <dgm:chMax val="1"/>
          <dgm:chPref val="1"/>
        </dgm:presLayoutVars>
      </dgm:prSet>
      <dgm:spPr/>
    </dgm:pt>
    <dgm:pt modelId="{0B5BBAD6-31D2-490A-91C1-348B27FE2B13}" type="pres">
      <dgm:prSet presAssocID="{4EAD7BFF-0459-4F8A-B1F1-150927F7A7F8}" presName="sibTrans" presStyleCnt="0"/>
      <dgm:spPr/>
    </dgm:pt>
    <dgm:pt modelId="{181ADAFA-EAEA-4D3E-A670-0F385764EE9A}" type="pres">
      <dgm:prSet presAssocID="{E33BCDDA-F632-40C1-B1AD-1B49B94789F5}" presName="compNode" presStyleCnt="0"/>
      <dgm:spPr/>
    </dgm:pt>
    <dgm:pt modelId="{FA2B5D7D-2434-4A6B-9470-1618447773AE}" type="pres">
      <dgm:prSet presAssocID="{E33BCDDA-F632-40C1-B1AD-1B49B94789F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B21C7B6-1D74-4CDA-97E1-C2BA128A7770}" type="pres">
      <dgm:prSet presAssocID="{E33BCDDA-F632-40C1-B1AD-1B49B94789F5}" presName="spaceRect" presStyleCnt="0"/>
      <dgm:spPr/>
    </dgm:pt>
    <dgm:pt modelId="{431B471A-0E80-485E-A272-1AE55A630B2A}" type="pres">
      <dgm:prSet presAssocID="{E33BCDDA-F632-40C1-B1AD-1B49B94789F5}" presName="textRect" presStyleLbl="revTx" presStyleIdx="1" presStyleCnt="3">
        <dgm:presLayoutVars>
          <dgm:chMax val="1"/>
          <dgm:chPref val="1"/>
        </dgm:presLayoutVars>
      </dgm:prSet>
      <dgm:spPr/>
    </dgm:pt>
    <dgm:pt modelId="{BB5AFE2C-D70E-4857-953D-88EE0D22F285}" type="pres">
      <dgm:prSet presAssocID="{5C172706-E0CD-4608-8E75-2FB6A52492A8}" presName="sibTrans" presStyleCnt="0"/>
      <dgm:spPr/>
    </dgm:pt>
    <dgm:pt modelId="{CDFF1804-1A49-469F-ABA1-FCD1CFF9F33D}" type="pres">
      <dgm:prSet presAssocID="{63F53849-3BD4-4543-87D8-46969C1F53D6}" presName="compNode" presStyleCnt="0"/>
      <dgm:spPr/>
    </dgm:pt>
    <dgm:pt modelId="{8351D5F4-F0DC-4D05-A4E0-D0E0A639601E}" type="pres">
      <dgm:prSet presAssocID="{63F53849-3BD4-4543-87D8-46969C1F53D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D367090-69B6-4515-B2E4-83883CB07EED}" type="pres">
      <dgm:prSet presAssocID="{63F53849-3BD4-4543-87D8-46969C1F53D6}" presName="spaceRect" presStyleCnt="0"/>
      <dgm:spPr/>
    </dgm:pt>
    <dgm:pt modelId="{F3295BD8-F2AD-4061-9857-92EF4C23562E}" type="pres">
      <dgm:prSet presAssocID="{63F53849-3BD4-4543-87D8-46969C1F53D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B207F12-B7C0-412B-86DB-E169DC9EA4CC}" srcId="{F7D744DF-4D5F-4DBD-99C0-2796CF979A12}" destId="{9469789F-78AD-4BF8-9D5A-ACF0ECFF0EDD}" srcOrd="0" destOrd="0" parTransId="{39D47090-9649-41F3-80B7-02F71C948820}" sibTransId="{4EAD7BFF-0459-4F8A-B1F1-150927F7A7F8}"/>
    <dgm:cxn modelId="{CE36F233-595C-49AB-9BF2-FDB8D5E73ACE}" type="presOf" srcId="{9469789F-78AD-4BF8-9D5A-ACF0ECFF0EDD}" destId="{069455FA-2222-4038-80D3-90ACCBB9C96C}" srcOrd="0" destOrd="0" presId="urn:microsoft.com/office/officeart/2018/2/layout/IconLabelList"/>
    <dgm:cxn modelId="{B5757C50-6AC5-4476-9BD6-BE13A47413E4}" type="presOf" srcId="{63F53849-3BD4-4543-87D8-46969C1F53D6}" destId="{F3295BD8-F2AD-4061-9857-92EF4C23562E}" srcOrd="0" destOrd="0" presId="urn:microsoft.com/office/officeart/2018/2/layout/IconLabelList"/>
    <dgm:cxn modelId="{A6FB0677-3B76-4588-9FFC-12CA68B55B90}" srcId="{F7D744DF-4D5F-4DBD-99C0-2796CF979A12}" destId="{E33BCDDA-F632-40C1-B1AD-1B49B94789F5}" srcOrd="1" destOrd="0" parTransId="{C385C2DA-1E4C-4048-95DC-73E085D0A44E}" sibTransId="{5C172706-E0CD-4608-8E75-2FB6A52492A8}"/>
    <dgm:cxn modelId="{BA515AB4-A17F-4F82-AB44-A6C6DFD963EE}" type="presOf" srcId="{F7D744DF-4D5F-4DBD-99C0-2796CF979A12}" destId="{F16D8FBE-CB28-4105-B3C5-301A8F301231}" srcOrd="0" destOrd="0" presId="urn:microsoft.com/office/officeart/2018/2/layout/IconLabelList"/>
    <dgm:cxn modelId="{5D754CCC-E2B2-404F-8173-B0477F46079A}" srcId="{F7D744DF-4D5F-4DBD-99C0-2796CF979A12}" destId="{63F53849-3BD4-4543-87D8-46969C1F53D6}" srcOrd="2" destOrd="0" parTransId="{CA66798E-89FE-4525-BFCF-C3DAE6B8F5D5}" sibTransId="{8B8CE48F-0038-4982-AF37-A1E93B030405}"/>
    <dgm:cxn modelId="{A75EA8F0-69CB-4D9B-90E2-50CB3C5F3C02}" type="presOf" srcId="{E33BCDDA-F632-40C1-B1AD-1B49B94789F5}" destId="{431B471A-0E80-485E-A272-1AE55A630B2A}" srcOrd="0" destOrd="0" presId="urn:microsoft.com/office/officeart/2018/2/layout/IconLabelList"/>
    <dgm:cxn modelId="{E26D2285-8AA1-4803-8AA8-AE19AF93A11E}" type="presParOf" srcId="{F16D8FBE-CB28-4105-B3C5-301A8F301231}" destId="{85600D16-705B-4BB3-BFE2-83AD4960EE05}" srcOrd="0" destOrd="0" presId="urn:microsoft.com/office/officeart/2018/2/layout/IconLabelList"/>
    <dgm:cxn modelId="{42A4ABEE-F5B0-4925-9739-BA8D9848D0F6}" type="presParOf" srcId="{85600D16-705B-4BB3-BFE2-83AD4960EE05}" destId="{70ED0FC6-85D9-4E5B-B51E-AB2C61A76FE4}" srcOrd="0" destOrd="0" presId="urn:microsoft.com/office/officeart/2018/2/layout/IconLabelList"/>
    <dgm:cxn modelId="{B22F61FC-D232-409A-AD27-9B3EEE8A293B}" type="presParOf" srcId="{85600D16-705B-4BB3-BFE2-83AD4960EE05}" destId="{49E20985-EA13-4E3E-B525-73CCA674C978}" srcOrd="1" destOrd="0" presId="urn:microsoft.com/office/officeart/2018/2/layout/IconLabelList"/>
    <dgm:cxn modelId="{4F32B9F7-69CD-436C-91BC-9832962E74D4}" type="presParOf" srcId="{85600D16-705B-4BB3-BFE2-83AD4960EE05}" destId="{069455FA-2222-4038-80D3-90ACCBB9C96C}" srcOrd="2" destOrd="0" presId="urn:microsoft.com/office/officeart/2018/2/layout/IconLabelList"/>
    <dgm:cxn modelId="{0965FDE2-09DA-4574-AFA2-70CCC9B301C8}" type="presParOf" srcId="{F16D8FBE-CB28-4105-B3C5-301A8F301231}" destId="{0B5BBAD6-31D2-490A-91C1-348B27FE2B13}" srcOrd="1" destOrd="0" presId="urn:microsoft.com/office/officeart/2018/2/layout/IconLabelList"/>
    <dgm:cxn modelId="{98DE0BF5-EC1B-42A4-89CF-DEF6ACFC0013}" type="presParOf" srcId="{F16D8FBE-CB28-4105-B3C5-301A8F301231}" destId="{181ADAFA-EAEA-4D3E-A670-0F385764EE9A}" srcOrd="2" destOrd="0" presId="urn:microsoft.com/office/officeart/2018/2/layout/IconLabelList"/>
    <dgm:cxn modelId="{82E060EA-9B28-44F8-BBC8-C20B5F58BB28}" type="presParOf" srcId="{181ADAFA-EAEA-4D3E-A670-0F385764EE9A}" destId="{FA2B5D7D-2434-4A6B-9470-1618447773AE}" srcOrd="0" destOrd="0" presId="urn:microsoft.com/office/officeart/2018/2/layout/IconLabelList"/>
    <dgm:cxn modelId="{A2291D2D-6BCE-4E50-838B-1E040A37CDA4}" type="presParOf" srcId="{181ADAFA-EAEA-4D3E-A670-0F385764EE9A}" destId="{9B21C7B6-1D74-4CDA-97E1-C2BA128A7770}" srcOrd="1" destOrd="0" presId="urn:microsoft.com/office/officeart/2018/2/layout/IconLabelList"/>
    <dgm:cxn modelId="{4CEEF19C-DFD0-4D36-A8A5-43DE102148EF}" type="presParOf" srcId="{181ADAFA-EAEA-4D3E-A670-0F385764EE9A}" destId="{431B471A-0E80-485E-A272-1AE55A630B2A}" srcOrd="2" destOrd="0" presId="urn:microsoft.com/office/officeart/2018/2/layout/IconLabelList"/>
    <dgm:cxn modelId="{14E31F8A-877D-4398-9CEA-56658999CD43}" type="presParOf" srcId="{F16D8FBE-CB28-4105-B3C5-301A8F301231}" destId="{BB5AFE2C-D70E-4857-953D-88EE0D22F285}" srcOrd="3" destOrd="0" presId="urn:microsoft.com/office/officeart/2018/2/layout/IconLabelList"/>
    <dgm:cxn modelId="{84C4532B-ECD4-4E01-AAAF-4749F3E3F9F8}" type="presParOf" srcId="{F16D8FBE-CB28-4105-B3C5-301A8F301231}" destId="{CDFF1804-1A49-469F-ABA1-FCD1CFF9F33D}" srcOrd="4" destOrd="0" presId="urn:microsoft.com/office/officeart/2018/2/layout/IconLabelList"/>
    <dgm:cxn modelId="{5409843D-6A76-4C01-A4C7-E095D092BE8E}" type="presParOf" srcId="{CDFF1804-1A49-469F-ABA1-FCD1CFF9F33D}" destId="{8351D5F4-F0DC-4D05-A4E0-D0E0A639601E}" srcOrd="0" destOrd="0" presId="urn:microsoft.com/office/officeart/2018/2/layout/IconLabelList"/>
    <dgm:cxn modelId="{B577DA07-0DF6-4036-A4D1-01C85E0D3098}" type="presParOf" srcId="{CDFF1804-1A49-469F-ABA1-FCD1CFF9F33D}" destId="{AD367090-69B6-4515-B2E4-83883CB07EED}" srcOrd="1" destOrd="0" presId="urn:microsoft.com/office/officeart/2018/2/layout/IconLabelList"/>
    <dgm:cxn modelId="{377D1AA1-EBA8-498D-9C5B-80F9256FCBA7}" type="presParOf" srcId="{CDFF1804-1A49-469F-ABA1-FCD1CFF9F33D}" destId="{F3295BD8-F2AD-4061-9857-92EF4C23562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5E17A3-D5B1-B84B-AE58-26DC5A2F9D92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EC47FC-8393-3D4B-A70E-0A8358F84540}">
      <dgm:prSet custT="1"/>
      <dgm:spPr/>
      <dgm:t>
        <a:bodyPr/>
        <a:lstStyle/>
        <a:p>
          <a:pPr algn="l"/>
          <a:r>
            <a:rPr lang="en-US" sz="2000" b="0" i="0" dirty="0"/>
            <a:t>Labrador</a:t>
          </a:r>
        </a:p>
      </dgm:t>
    </dgm:pt>
    <dgm:pt modelId="{A861AB23-2D3D-4549-90B0-2B06C5E6F555}" type="parTrans" cxnId="{579A98BD-1E0F-AF4D-BF8C-87CE259E2D72}">
      <dgm:prSet/>
      <dgm:spPr/>
      <dgm:t>
        <a:bodyPr/>
        <a:lstStyle/>
        <a:p>
          <a:endParaRPr lang="en-US"/>
        </a:p>
      </dgm:t>
    </dgm:pt>
    <dgm:pt modelId="{BCD3B997-A4A7-004F-96E6-78F4FB37D52B}" type="sibTrans" cxnId="{579A98BD-1E0F-AF4D-BF8C-87CE259E2D72}">
      <dgm:prSet/>
      <dgm:spPr/>
      <dgm:t>
        <a:bodyPr/>
        <a:lstStyle/>
        <a:p>
          <a:endParaRPr lang="en-US"/>
        </a:p>
      </dgm:t>
    </dgm:pt>
    <dgm:pt modelId="{82FBBC83-FE44-8C4A-B18F-25284F8BDDB6}" type="pres">
      <dgm:prSet presAssocID="{0C5E17A3-D5B1-B84B-AE58-26DC5A2F9D92}" presName="Name0" presStyleCnt="0">
        <dgm:presLayoutVars>
          <dgm:chMax val="7"/>
          <dgm:chPref val="7"/>
          <dgm:dir/>
        </dgm:presLayoutVars>
      </dgm:prSet>
      <dgm:spPr/>
    </dgm:pt>
    <dgm:pt modelId="{1AA700DE-ADD6-E746-BA85-FC30C8A77455}" type="pres">
      <dgm:prSet presAssocID="{0C5E17A3-D5B1-B84B-AE58-26DC5A2F9D92}" presName="Name1" presStyleCnt="0"/>
      <dgm:spPr/>
    </dgm:pt>
    <dgm:pt modelId="{92BA9A5E-59B8-5F4E-87C6-E718CF9A6622}" type="pres">
      <dgm:prSet presAssocID="{0C5E17A3-D5B1-B84B-AE58-26DC5A2F9D92}" presName="cycle" presStyleCnt="0"/>
      <dgm:spPr/>
    </dgm:pt>
    <dgm:pt modelId="{A1E42033-7844-F843-88A2-C4582C8543B4}" type="pres">
      <dgm:prSet presAssocID="{0C5E17A3-D5B1-B84B-AE58-26DC5A2F9D92}" presName="srcNode" presStyleLbl="node1" presStyleIdx="0" presStyleCnt="1"/>
      <dgm:spPr/>
    </dgm:pt>
    <dgm:pt modelId="{7063D018-586F-6B48-A0B4-63720F9B74B4}" type="pres">
      <dgm:prSet presAssocID="{0C5E17A3-D5B1-B84B-AE58-26DC5A2F9D92}" presName="conn" presStyleLbl="parChTrans1D2" presStyleIdx="0" presStyleCnt="1"/>
      <dgm:spPr/>
    </dgm:pt>
    <dgm:pt modelId="{37AECCD1-FF3D-F341-9226-BB13F75F9367}" type="pres">
      <dgm:prSet presAssocID="{0C5E17A3-D5B1-B84B-AE58-26DC5A2F9D92}" presName="extraNode" presStyleLbl="node1" presStyleIdx="0" presStyleCnt="1"/>
      <dgm:spPr/>
    </dgm:pt>
    <dgm:pt modelId="{6478AFE9-F88D-224A-AACE-9D5EAC227CC8}" type="pres">
      <dgm:prSet presAssocID="{0C5E17A3-D5B1-B84B-AE58-26DC5A2F9D92}" presName="dstNode" presStyleLbl="node1" presStyleIdx="0" presStyleCnt="1"/>
      <dgm:spPr/>
    </dgm:pt>
    <dgm:pt modelId="{0D618F61-26C5-4941-B93C-09E8B1D06E9F}" type="pres">
      <dgm:prSet presAssocID="{99EC47FC-8393-3D4B-A70E-0A8358F84540}" presName="text_1" presStyleLbl="node1" presStyleIdx="0" presStyleCnt="1" custScaleX="70262" custScaleY="30080" custLinFactNeighborX="-8143" custLinFactNeighborY="-2110">
        <dgm:presLayoutVars>
          <dgm:bulletEnabled val="1"/>
        </dgm:presLayoutVars>
      </dgm:prSet>
      <dgm:spPr/>
    </dgm:pt>
    <dgm:pt modelId="{414A0EA0-6A97-3848-9AC1-9AA97B3DF91D}" type="pres">
      <dgm:prSet presAssocID="{99EC47FC-8393-3D4B-A70E-0A8358F84540}" presName="accent_1" presStyleCnt="0"/>
      <dgm:spPr/>
    </dgm:pt>
    <dgm:pt modelId="{BFA50B00-3F6D-1A44-BA1F-DA463F0F5F62}" type="pres">
      <dgm:prSet presAssocID="{99EC47FC-8393-3D4B-A70E-0A8358F84540}" presName="accentRepeatNode" presStyleLbl="solidFgAcc1" presStyleIdx="0" presStyleCnt="1" custScaleX="14921" custScaleY="30814"/>
      <dgm:spPr/>
    </dgm:pt>
  </dgm:ptLst>
  <dgm:cxnLst>
    <dgm:cxn modelId="{2FE8B613-329A-4D44-9E34-22070EFF0D91}" type="presOf" srcId="{BCD3B997-A4A7-004F-96E6-78F4FB37D52B}" destId="{7063D018-586F-6B48-A0B4-63720F9B74B4}" srcOrd="0" destOrd="0" presId="urn:microsoft.com/office/officeart/2008/layout/VerticalCurvedList"/>
    <dgm:cxn modelId="{C447FB88-4B81-DB4F-B42D-8A71260CDCF7}" type="presOf" srcId="{0C5E17A3-D5B1-B84B-AE58-26DC5A2F9D92}" destId="{82FBBC83-FE44-8C4A-B18F-25284F8BDDB6}" srcOrd="0" destOrd="0" presId="urn:microsoft.com/office/officeart/2008/layout/VerticalCurvedList"/>
    <dgm:cxn modelId="{10E18795-FD76-9248-A47D-8047C9FC1A55}" type="presOf" srcId="{99EC47FC-8393-3D4B-A70E-0A8358F84540}" destId="{0D618F61-26C5-4941-B93C-09E8B1D06E9F}" srcOrd="0" destOrd="0" presId="urn:microsoft.com/office/officeart/2008/layout/VerticalCurvedList"/>
    <dgm:cxn modelId="{579A98BD-1E0F-AF4D-BF8C-87CE259E2D72}" srcId="{0C5E17A3-D5B1-B84B-AE58-26DC5A2F9D92}" destId="{99EC47FC-8393-3D4B-A70E-0A8358F84540}" srcOrd="0" destOrd="0" parTransId="{A861AB23-2D3D-4549-90B0-2B06C5E6F555}" sibTransId="{BCD3B997-A4A7-004F-96E6-78F4FB37D52B}"/>
    <dgm:cxn modelId="{DAB74E0F-E9BD-F54F-BA83-C23F105D330B}" type="presParOf" srcId="{82FBBC83-FE44-8C4A-B18F-25284F8BDDB6}" destId="{1AA700DE-ADD6-E746-BA85-FC30C8A77455}" srcOrd="0" destOrd="0" presId="urn:microsoft.com/office/officeart/2008/layout/VerticalCurvedList"/>
    <dgm:cxn modelId="{3065C428-3336-8B42-A5DE-9B950C4FEEE9}" type="presParOf" srcId="{1AA700DE-ADD6-E746-BA85-FC30C8A77455}" destId="{92BA9A5E-59B8-5F4E-87C6-E718CF9A6622}" srcOrd="0" destOrd="0" presId="urn:microsoft.com/office/officeart/2008/layout/VerticalCurvedList"/>
    <dgm:cxn modelId="{001C081B-C047-634C-9021-D818F8CF8393}" type="presParOf" srcId="{92BA9A5E-59B8-5F4E-87C6-E718CF9A6622}" destId="{A1E42033-7844-F843-88A2-C4582C8543B4}" srcOrd="0" destOrd="0" presId="urn:microsoft.com/office/officeart/2008/layout/VerticalCurvedList"/>
    <dgm:cxn modelId="{2D8D1D70-4A72-4A4C-A381-FABE7D17F10A}" type="presParOf" srcId="{92BA9A5E-59B8-5F4E-87C6-E718CF9A6622}" destId="{7063D018-586F-6B48-A0B4-63720F9B74B4}" srcOrd="1" destOrd="0" presId="urn:microsoft.com/office/officeart/2008/layout/VerticalCurvedList"/>
    <dgm:cxn modelId="{23522C10-F2C8-A24A-BA32-D538A6D77E5C}" type="presParOf" srcId="{92BA9A5E-59B8-5F4E-87C6-E718CF9A6622}" destId="{37AECCD1-FF3D-F341-9226-BB13F75F9367}" srcOrd="2" destOrd="0" presId="urn:microsoft.com/office/officeart/2008/layout/VerticalCurvedList"/>
    <dgm:cxn modelId="{451FC545-5E34-364F-9ED4-3D8B05A6B7A5}" type="presParOf" srcId="{92BA9A5E-59B8-5F4E-87C6-E718CF9A6622}" destId="{6478AFE9-F88D-224A-AACE-9D5EAC227CC8}" srcOrd="3" destOrd="0" presId="urn:microsoft.com/office/officeart/2008/layout/VerticalCurvedList"/>
    <dgm:cxn modelId="{DDCC5180-447F-4B48-B5DE-F80FE1F48F09}" type="presParOf" srcId="{1AA700DE-ADD6-E746-BA85-FC30C8A77455}" destId="{0D618F61-26C5-4941-B93C-09E8B1D06E9F}" srcOrd="1" destOrd="0" presId="urn:microsoft.com/office/officeart/2008/layout/VerticalCurvedList"/>
    <dgm:cxn modelId="{87EE535F-0A2F-5548-A2E9-EA826376EA89}" type="presParOf" srcId="{1AA700DE-ADD6-E746-BA85-FC30C8A77455}" destId="{414A0EA0-6A97-3848-9AC1-9AA97B3DF91D}" srcOrd="2" destOrd="0" presId="urn:microsoft.com/office/officeart/2008/layout/VerticalCurvedList"/>
    <dgm:cxn modelId="{A705A09B-F31B-4D42-A55D-E8971C452573}" type="presParOf" srcId="{414A0EA0-6A97-3848-9AC1-9AA97B3DF91D}" destId="{BFA50B00-3F6D-1A44-BA1F-DA463F0F5F6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5E17A3-D5B1-B84B-AE58-26DC5A2F9D92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0A146A-FC3C-F546-BCE3-14782F054157}">
      <dgm:prSet phldrT="[Text]" custT="1"/>
      <dgm:spPr/>
      <dgm:t>
        <a:bodyPr/>
        <a:lstStyle/>
        <a:p>
          <a:r>
            <a:rPr lang="en-US" sz="1800" dirty="0"/>
            <a:t>Daytime</a:t>
          </a:r>
          <a:endParaRPr lang="en-US" sz="2200" dirty="0"/>
        </a:p>
      </dgm:t>
    </dgm:pt>
    <dgm:pt modelId="{E25A04E1-D7E9-3349-A056-686E23C96AEA}" type="parTrans" cxnId="{AA15947B-EEEB-724D-8FCC-A1241AEF0A4B}">
      <dgm:prSet/>
      <dgm:spPr/>
      <dgm:t>
        <a:bodyPr/>
        <a:lstStyle/>
        <a:p>
          <a:endParaRPr lang="en-US"/>
        </a:p>
      </dgm:t>
    </dgm:pt>
    <dgm:pt modelId="{A7EFFA8C-7127-1D4C-BA5F-019E5F84F805}" type="sibTrans" cxnId="{AA15947B-EEEB-724D-8FCC-A1241AEF0A4B}">
      <dgm:prSet/>
      <dgm:spPr/>
      <dgm:t>
        <a:bodyPr/>
        <a:lstStyle/>
        <a:p>
          <a:endParaRPr lang="en-US"/>
        </a:p>
      </dgm:t>
    </dgm:pt>
    <dgm:pt modelId="{894589AA-8157-374C-922E-05BEEE3CF4F7}">
      <dgm:prSet phldrT="[Text]" custT="1"/>
      <dgm:spPr/>
      <dgm:t>
        <a:bodyPr/>
        <a:lstStyle/>
        <a:p>
          <a:r>
            <a:rPr lang="en-US" sz="2000" dirty="0"/>
            <a:t>Standing</a:t>
          </a:r>
        </a:p>
      </dgm:t>
    </dgm:pt>
    <dgm:pt modelId="{419B6D9F-8555-A446-B1B8-AD269839DB97}" type="parTrans" cxnId="{2AFF7436-C2D7-B545-A10E-094FE90AC200}">
      <dgm:prSet/>
      <dgm:spPr/>
      <dgm:t>
        <a:bodyPr/>
        <a:lstStyle/>
        <a:p>
          <a:endParaRPr lang="en-US"/>
        </a:p>
      </dgm:t>
    </dgm:pt>
    <dgm:pt modelId="{374CFB0F-66A9-EE45-A3C2-1182CB59FCF5}" type="sibTrans" cxnId="{2AFF7436-C2D7-B545-A10E-094FE90AC200}">
      <dgm:prSet/>
      <dgm:spPr/>
      <dgm:t>
        <a:bodyPr/>
        <a:lstStyle/>
        <a:p>
          <a:endParaRPr lang="en-US"/>
        </a:p>
      </dgm:t>
    </dgm:pt>
    <dgm:pt modelId="{191AA8B7-4E89-D841-A0AD-9029EECCD9EB}">
      <dgm:prSet phldrT="[Text]" custT="1"/>
      <dgm:spPr/>
      <dgm:t>
        <a:bodyPr/>
        <a:lstStyle/>
        <a:p>
          <a:r>
            <a:rPr lang="en-US" sz="2000" dirty="0"/>
            <a:t>On A Grass</a:t>
          </a:r>
        </a:p>
      </dgm:t>
    </dgm:pt>
    <dgm:pt modelId="{AE8CB3CE-0AA1-8642-BE6A-B4B125AA8390}" type="parTrans" cxnId="{48994EAC-47CC-F748-9F9D-FEB4F1F9DBF6}">
      <dgm:prSet/>
      <dgm:spPr/>
      <dgm:t>
        <a:bodyPr/>
        <a:lstStyle/>
        <a:p>
          <a:endParaRPr lang="en-US"/>
        </a:p>
      </dgm:t>
    </dgm:pt>
    <dgm:pt modelId="{52A07F97-1149-9D4A-AE68-31776E23920B}" type="sibTrans" cxnId="{48994EAC-47CC-F748-9F9D-FEB4F1F9DBF6}">
      <dgm:prSet/>
      <dgm:spPr/>
      <dgm:t>
        <a:bodyPr/>
        <a:lstStyle/>
        <a:p>
          <a:endParaRPr lang="en-US"/>
        </a:p>
      </dgm:t>
    </dgm:pt>
    <dgm:pt modelId="{99EC47FC-8393-3D4B-A70E-0A8358F84540}">
      <dgm:prSet custT="1"/>
      <dgm:spPr/>
      <dgm:t>
        <a:bodyPr/>
        <a:lstStyle/>
        <a:p>
          <a:r>
            <a:rPr lang="en-US" sz="2000" b="0" i="0" dirty="0" err="1"/>
            <a:t>Retriever,Labrador</a:t>
          </a:r>
          <a:endParaRPr lang="en-US" sz="2000" b="0" i="0" dirty="0"/>
        </a:p>
      </dgm:t>
    </dgm:pt>
    <dgm:pt modelId="{A861AB23-2D3D-4549-90B0-2B06C5E6F555}" type="parTrans" cxnId="{579A98BD-1E0F-AF4D-BF8C-87CE259E2D72}">
      <dgm:prSet/>
      <dgm:spPr/>
      <dgm:t>
        <a:bodyPr/>
        <a:lstStyle/>
        <a:p>
          <a:endParaRPr lang="en-US"/>
        </a:p>
      </dgm:t>
    </dgm:pt>
    <dgm:pt modelId="{BCD3B997-A4A7-004F-96E6-78F4FB37D52B}" type="sibTrans" cxnId="{579A98BD-1E0F-AF4D-BF8C-87CE259E2D72}">
      <dgm:prSet/>
      <dgm:spPr/>
      <dgm:t>
        <a:bodyPr/>
        <a:lstStyle/>
        <a:p>
          <a:endParaRPr lang="en-US"/>
        </a:p>
      </dgm:t>
    </dgm:pt>
    <dgm:pt modelId="{46E02192-E95D-1F4B-B0EA-F1C5F1648BC7}">
      <dgm:prSet custT="1"/>
      <dgm:spPr/>
      <dgm:t>
        <a:bodyPr/>
        <a:lstStyle/>
        <a:p>
          <a:r>
            <a:rPr lang="en-US" sz="2000" b="0" i="0" dirty="0"/>
            <a:t>Middle Age</a:t>
          </a:r>
        </a:p>
      </dgm:t>
    </dgm:pt>
    <dgm:pt modelId="{F3AF20F7-A0C0-E640-A2CB-BAA5116A10BA}" type="parTrans" cxnId="{F83C3FF8-4B05-6B4C-BA35-F54307C246A0}">
      <dgm:prSet/>
      <dgm:spPr/>
      <dgm:t>
        <a:bodyPr/>
        <a:lstStyle/>
        <a:p>
          <a:endParaRPr lang="en-US"/>
        </a:p>
      </dgm:t>
    </dgm:pt>
    <dgm:pt modelId="{8097CC06-DDCD-D04C-B0CD-08B032142C0F}" type="sibTrans" cxnId="{F83C3FF8-4B05-6B4C-BA35-F54307C246A0}">
      <dgm:prSet/>
      <dgm:spPr/>
      <dgm:t>
        <a:bodyPr/>
        <a:lstStyle/>
        <a:p>
          <a:endParaRPr lang="en-US"/>
        </a:p>
      </dgm:t>
    </dgm:pt>
    <dgm:pt modelId="{EDCBD032-5709-1D4D-8915-4C50D72191AB}">
      <dgm:prSet custT="1"/>
      <dgm:spPr/>
      <dgm:t>
        <a:bodyPr/>
        <a:lstStyle/>
        <a:p>
          <a:r>
            <a:rPr lang="en-US" sz="2000" b="0" i="0" dirty="0"/>
            <a:t>Golden</a:t>
          </a:r>
        </a:p>
      </dgm:t>
    </dgm:pt>
    <dgm:pt modelId="{AA341FA7-CBE2-8A41-8BD7-D2C4788A693B}" type="parTrans" cxnId="{5130417A-D426-CF46-BD8E-0A9D3AD3B83E}">
      <dgm:prSet/>
      <dgm:spPr/>
      <dgm:t>
        <a:bodyPr/>
        <a:lstStyle/>
        <a:p>
          <a:endParaRPr lang="en-US"/>
        </a:p>
      </dgm:t>
    </dgm:pt>
    <dgm:pt modelId="{4F617ABD-2913-1C4A-851B-AA10A489AAFB}" type="sibTrans" cxnId="{5130417A-D426-CF46-BD8E-0A9D3AD3B83E}">
      <dgm:prSet/>
      <dgm:spPr/>
      <dgm:t>
        <a:bodyPr/>
        <a:lstStyle/>
        <a:p>
          <a:endParaRPr lang="en-US"/>
        </a:p>
      </dgm:t>
    </dgm:pt>
    <dgm:pt modelId="{82FBBC83-FE44-8C4A-B18F-25284F8BDDB6}" type="pres">
      <dgm:prSet presAssocID="{0C5E17A3-D5B1-B84B-AE58-26DC5A2F9D92}" presName="Name0" presStyleCnt="0">
        <dgm:presLayoutVars>
          <dgm:chMax val="7"/>
          <dgm:chPref val="7"/>
          <dgm:dir/>
        </dgm:presLayoutVars>
      </dgm:prSet>
      <dgm:spPr/>
    </dgm:pt>
    <dgm:pt modelId="{1AA700DE-ADD6-E746-BA85-FC30C8A77455}" type="pres">
      <dgm:prSet presAssocID="{0C5E17A3-D5B1-B84B-AE58-26DC5A2F9D92}" presName="Name1" presStyleCnt="0"/>
      <dgm:spPr/>
    </dgm:pt>
    <dgm:pt modelId="{92BA9A5E-59B8-5F4E-87C6-E718CF9A6622}" type="pres">
      <dgm:prSet presAssocID="{0C5E17A3-D5B1-B84B-AE58-26DC5A2F9D92}" presName="cycle" presStyleCnt="0"/>
      <dgm:spPr/>
    </dgm:pt>
    <dgm:pt modelId="{A1E42033-7844-F843-88A2-C4582C8543B4}" type="pres">
      <dgm:prSet presAssocID="{0C5E17A3-D5B1-B84B-AE58-26DC5A2F9D92}" presName="srcNode" presStyleLbl="node1" presStyleIdx="0" presStyleCnt="6"/>
      <dgm:spPr/>
    </dgm:pt>
    <dgm:pt modelId="{7063D018-586F-6B48-A0B4-63720F9B74B4}" type="pres">
      <dgm:prSet presAssocID="{0C5E17A3-D5B1-B84B-AE58-26DC5A2F9D92}" presName="conn" presStyleLbl="parChTrans1D2" presStyleIdx="0" presStyleCnt="1"/>
      <dgm:spPr/>
    </dgm:pt>
    <dgm:pt modelId="{37AECCD1-FF3D-F341-9226-BB13F75F9367}" type="pres">
      <dgm:prSet presAssocID="{0C5E17A3-D5B1-B84B-AE58-26DC5A2F9D92}" presName="extraNode" presStyleLbl="node1" presStyleIdx="0" presStyleCnt="6"/>
      <dgm:spPr/>
    </dgm:pt>
    <dgm:pt modelId="{6478AFE9-F88D-224A-AACE-9D5EAC227CC8}" type="pres">
      <dgm:prSet presAssocID="{0C5E17A3-D5B1-B84B-AE58-26DC5A2F9D92}" presName="dstNode" presStyleLbl="node1" presStyleIdx="0" presStyleCnt="6"/>
      <dgm:spPr/>
    </dgm:pt>
    <dgm:pt modelId="{82D86483-5E8F-9B4B-83DA-DBC274D897CB}" type="pres">
      <dgm:prSet presAssocID="{B00A146A-FC3C-F546-BCE3-14782F054157}" presName="text_1" presStyleLbl="node1" presStyleIdx="0" presStyleCnt="6">
        <dgm:presLayoutVars>
          <dgm:bulletEnabled val="1"/>
        </dgm:presLayoutVars>
      </dgm:prSet>
      <dgm:spPr/>
    </dgm:pt>
    <dgm:pt modelId="{8AF9A0EB-FEBD-694B-8C3C-1EFAE33B7B3D}" type="pres">
      <dgm:prSet presAssocID="{B00A146A-FC3C-F546-BCE3-14782F054157}" presName="accent_1" presStyleCnt="0"/>
      <dgm:spPr/>
    </dgm:pt>
    <dgm:pt modelId="{BC7F422F-96B1-3245-A03D-7AFA20C9B52A}" type="pres">
      <dgm:prSet presAssocID="{B00A146A-FC3C-F546-BCE3-14782F054157}" presName="accentRepeatNode" presStyleLbl="solidFgAcc1" presStyleIdx="0" presStyleCnt="6"/>
      <dgm:spPr/>
    </dgm:pt>
    <dgm:pt modelId="{EBAC7E20-CCFE-3C4F-886D-52F3722D3E15}" type="pres">
      <dgm:prSet presAssocID="{894589AA-8157-374C-922E-05BEEE3CF4F7}" presName="text_2" presStyleLbl="node1" presStyleIdx="1" presStyleCnt="6">
        <dgm:presLayoutVars>
          <dgm:bulletEnabled val="1"/>
        </dgm:presLayoutVars>
      </dgm:prSet>
      <dgm:spPr/>
    </dgm:pt>
    <dgm:pt modelId="{A0EE2EDA-DF59-A349-82EB-733E5DA8920E}" type="pres">
      <dgm:prSet presAssocID="{894589AA-8157-374C-922E-05BEEE3CF4F7}" presName="accent_2" presStyleCnt="0"/>
      <dgm:spPr/>
    </dgm:pt>
    <dgm:pt modelId="{11DF1887-3DA2-AD4F-8112-3A6A57A53BAD}" type="pres">
      <dgm:prSet presAssocID="{894589AA-8157-374C-922E-05BEEE3CF4F7}" presName="accentRepeatNode" presStyleLbl="solidFgAcc1" presStyleIdx="1" presStyleCnt="6"/>
      <dgm:spPr/>
    </dgm:pt>
    <dgm:pt modelId="{4625A8F1-C174-2147-999A-64A64CF566AD}" type="pres">
      <dgm:prSet presAssocID="{191AA8B7-4E89-D841-A0AD-9029EECCD9EB}" presName="text_3" presStyleLbl="node1" presStyleIdx="2" presStyleCnt="6">
        <dgm:presLayoutVars>
          <dgm:bulletEnabled val="1"/>
        </dgm:presLayoutVars>
      </dgm:prSet>
      <dgm:spPr/>
    </dgm:pt>
    <dgm:pt modelId="{C8880B32-D942-8F4C-9177-199033BD9B9C}" type="pres">
      <dgm:prSet presAssocID="{191AA8B7-4E89-D841-A0AD-9029EECCD9EB}" presName="accent_3" presStyleCnt="0"/>
      <dgm:spPr/>
    </dgm:pt>
    <dgm:pt modelId="{B31405E2-95CD-C143-9503-2E3077740C7C}" type="pres">
      <dgm:prSet presAssocID="{191AA8B7-4E89-D841-A0AD-9029EECCD9EB}" presName="accentRepeatNode" presStyleLbl="solidFgAcc1" presStyleIdx="2" presStyleCnt="6"/>
      <dgm:spPr/>
    </dgm:pt>
    <dgm:pt modelId="{7213FFDE-6203-B041-B51A-C6B2AE57C9AA}" type="pres">
      <dgm:prSet presAssocID="{99EC47FC-8393-3D4B-A70E-0A8358F84540}" presName="text_4" presStyleLbl="node1" presStyleIdx="3" presStyleCnt="6">
        <dgm:presLayoutVars>
          <dgm:bulletEnabled val="1"/>
        </dgm:presLayoutVars>
      </dgm:prSet>
      <dgm:spPr/>
    </dgm:pt>
    <dgm:pt modelId="{E443A46C-EFF9-E14F-963F-944ED6EF2E45}" type="pres">
      <dgm:prSet presAssocID="{99EC47FC-8393-3D4B-A70E-0A8358F84540}" presName="accent_4" presStyleCnt="0"/>
      <dgm:spPr/>
    </dgm:pt>
    <dgm:pt modelId="{BFA50B00-3F6D-1A44-BA1F-DA463F0F5F62}" type="pres">
      <dgm:prSet presAssocID="{99EC47FC-8393-3D4B-A70E-0A8358F84540}" presName="accentRepeatNode" presStyleLbl="solidFgAcc1" presStyleIdx="3" presStyleCnt="6"/>
      <dgm:spPr/>
    </dgm:pt>
    <dgm:pt modelId="{AD2C7E5E-FFF9-2E4A-A6EC-AB6D98B4A241}" type="pres">
      <dgm:prSet presAssocID="{46E02192-E95D-1F4B-B0EA-F1C5F1648BC7}" presName="text_5" presStyleLbl="node1" presStyleIdx="4" presStyleCnt="6">
        <dgm:presLayoutVars>
          <dgm:bulletEnabled val="1"/>
        </dgm:presLayoutVars>
      </dgm:prSet>
      <dgm:spPr/>
    </dgm:pt>
    <dgm:pt modelId="{C62D0FBA-89D7-4C4C-B127-3668C770F52B}" type="pres">
      <dgm:prSet presAssocID="{46E02192-E95D-1F4B-B0EA-F1C5F1648BC7}" presName="accent_5" presStyleCnt="0"/>
      <dgm:spPr/>
    </dgm:pt>
    <dgm:pt modelId="{8617666A-857D-B34D-83B6-6066DEE6CC76}" type="pres">
      <dgm:prSet presAssocID="{46E02192-E95D-1F4B-B0EA-F1C5F1648BC7}" presName="accentRepeatNode" presStyleLbl="solidFgAcc1" presStyleIdx="4" presStyleCnt="6"/>
      <dgm:spPr/>
    </dgm:pt>
    <dgm:pt modelId="{44D6E15E-4E8F-8348-A5A8-B913F98D3D63}" type="pres">
      <dgm:prSet presAssocID="{EDCBD032-5709-1D4D-8915-4C50D72191AB}" presName="text_6" presStyleLbl="node1" presStyleIdx="5" presStyleCnt="6">
        <dgm:presLayoutVars>
          <dgm:bulletEnabled val="1"/>
        </dgm:presLayoutVars>
      </dgm:prSet>
      <dgm:spPr/>
    </dgm:pt>
    <dgm:pt modelId="{94A2608A-33D2-4342-9268-817498222F84}" type="pres">
      <dgm:prSet presAssocID="{EDCBD032-5709-1D4D-8915-4C50D72191AB}" presName="accent_6" presStyleCnt="0"/>
      <dgm:spPr/>
    </dgm:pt>
    <dgm:pt modelId="{A64FF9BB-E446-984E-96FB-1DA34227C7DA}" type="pres">
      <dgm:prSet presAssocID="{EDCBD032-5709-1D4D-8915-4C50D72191AB}" presName="accentRepeatNode" presStyleLbl="solidFgAcc1" presStyleIdx="5" presStyleCnt="6"/>
      <dgm:spPr/>
    </dgm:pt>
  </dgm:ptLst>
  <dgm:cxnLst>
    <dgm:cxn modelId="{40EADA1F-5758-1947-BC32-F02985C9111D}" type="presOf" srcId="{B00A146A-FC3C-F546-BCE3-14782F054157}" destId="{82D86483-5E8F-9B4B-83DA-DBC274D897CB}" srcOrd="0" destOrd="0" presId="urn:microsoft.com/office/officeart/2008/layout/VerticalCurvedList"/>
    <dgm:cxn modelId="{E50E312F-EAAA-424D-B10E-97CB89F29B2F}" type="presOf" srcId="{46E02192-E95D-1F4B-B0EA-F1C5F1648BC7}" destId="{AD2C7E5E-FFF9-2E4A-A6EC-AB6D98B4A241}" srcOrd="0" destOrd="0" presId="urn:microsoft.com/office/officeart/2008/layout/VerticalCurvedList"/>
    <dgm:cxn modelId="{2AFF7436-C2D7-B545-A10E-094FE90AC200}" srcId="{0C5E17A3-D5B1-B84B-AE58-26DC5A2F9D92}" destId="{894589AA-8157-374C-922E-05BEEE3CF4F7}" srcOrd="1" destOrd="0" parTransId="{419B6D9F-8555-A446-B1B8-AD269839DB97}" sibTransId="{374CFB0F-66A9-EE45-A3C2-1182CB59FCF5}"/>
    <dgm:cxn modelId="{27D72D38-4158-1C40-AEF3-104E350F2449}" type="presOf" srcId="{894589AA-8157-374C-922E-05BEEE3CF4F7}" destId="{EBAC7E20-CCFE-3C4F-886D-52F3722D3E15}" srcOrd="0" destOrd="0" presId="urn:microsoft.com/office/officeart/2008/layout/VerticalCurvedList"/>
    <dgm:cxn modelId="{BDFCA457-30B3-3B4C-8B75-14B15958644F}" type="presOf" srcId="{191AA8B7-4E89-D841-A0AD-9029EECCD9EB}" destId="{4625A8F1-C174-2147-999A-64A64CF566AD}" srcOrd="0" destOrd="0" presId="urn:microsoft.com/office/officeart/2008/layout/VerticalCurvedList"/>
    <dgm:cxn modelId="{5130417A-D426-CF46-BD8E-0A9D3AD3B83E}" srcId="{0C5E17A3-D5B1-B84B-AE58-26DC5A2F9D92}" destId="{EDCBD032-5709-1D4D-8915-4C50D72191AB}" srcOrd="5" destOrd="0" parTransId="{AA341FA7-CBE2-8A41-8BD7-D2C4788A693B}" sibTransId="{4F617ABD-2913-1C4A-851B-AA10A489AAFB}"/>
    <dgm:cxn modelId="{AA15947B-EEEB-724D-8FCC-A1241AEF0A4B}" srcId="{0C5E17A3-D5B1-B84B-AE58-26DC5A2F9D92}" destId="{B00A146A-FC3C-F546-BCE3-14782F054157}" srcOrd="0" destOrd="0" parTransId="{E25A04E1-D7E9-3349-A056-686E23C96AEA}" sibTransId="{A7EFFA8C-7127-1D4C-BA5F-019E5F84F805}"/>
    <dgm:cxn modelId="{C447FB88-4B81-DB4F-B42D-8A71260CDCF7}" type="presOf" srcId="{0C5E17A3-D5B1-B84B-AE58-26DC5A2F9D92}" destId="{82FBBC83-FE44-8C4A-B18F-25284F8BDDB6}" srcOrd="0" destOrd="0" presId="urn:microsoft.com/office/officeart/2008/layout/VerticalCurvedList"/>
    <dgm:cxn modelId="{A8BA82A5-935F-CF46-A115-8E9D0D341F59}" type="presOf" srcId="{EDCBD032-5709-1D4D-8915-4C50D72191AB}" destId="{44D6E15E-4E8F-8348-A5A8-B913F98D3D63}" srcOrd="0" destOrd="0" presId="urn:microsoft.com/office/officeart/2008/layout/VerticalCurvedList"/>
    <dgm:cxn modelId="{48994EAC-47CC-F748-9F9D-FEB4F1F9DBF6}" srcId="{0C5E17A3-D5B1-B84B-AE58-26DC5A2F9D92}" destId="{191AA8B7-4E89-D841-A0AD-9029EECCD9EB}" srcOrd="2" destOrd="0" parTransId="{AE8CB3CE-0AA1-8642-BE6A-B4B125AA8390}" sibTransId="{52A07F97-1149-9D4A-AE68-31776E23920B}"/>
    <dgm:cxn modelId="{579A98BD-1E0F-AF4D-BF8C-87CE259E2D72}" srcId="{0C5E17A3-D5B1-B84B-AE58-26DC5A2F9D92}" destId="{99EC47FC-8393-3D4B-A70E-0A8358F84540}" srcOrd="3" destOrd="0" parTransId="{A861AB23-2D3D-4549-90B0-2B06C5E6F555}" sibTransId="{BCD3B997-A4A7-004F-96E6-78F4FB37D52B}"/>
    <dgm:cxn modelId="{D08B4BE6-CF24-6F45-9A29-955953C4131C}" type="presOf" srcId="{A7EFFA8C-7127-1D4C-BA5F-019E5F84F805}" destId="{7063D018-586F-6B48-A0B4-63720F9B74B4}" srcOrd="0" destOrd="0" presId="urn:microsoft.com/office/officeart/2008/layout/VerticalCurvedList"/>
    <dgm:cxn modelId="{2B3861EF-C09E-DA4B-B142-C475078C2F26}" type="presOf" srcId="{99EC47FC-8393-3D4B-A70E-0A8358F84540}" destId="{7213FFDE-6203-B041-B51A-C6B2AE57C9AA}" srcOrd="0" destOrd="0" presId="urn:microsoft.com/office/officeart/2008/layout/VerticalCurvedList"/>
    <dgm:cxn modelId="{F83C3FF8-4B05-6B4C-BA35-F54307C246A0}" srcId="{0C5E17A3-D5B1-B84B-AE58-26DC5A2F9D92}" destId="{46E02192-E95D-1F4B-B0EA-F1C5F1648BC7}" srcOrd="4" destOrd="0" parTransId="{F3AF20F7-A0C0-E640-A2CB-BAA5116A10BA}" sibTransId="{8097CC06-DDCD-D04C-B0CD-08B032142C0F}"/>
    <dgm:cxn modelId="{DAB74E0F-E9BD-F54F-BA83-C23F105D330B}" type="presParOf" srcId="{82FBBC83-FE44-8C4A-B18F-25284F8BDDB6}" destId="{1AA700DE-ADD6-E746-BA85-FC30C8A77455}" srcOrd="0" destOrd="0" presId="urn:microsoft.com/office/officeart/2008/layout/VerticalCurvedList"/>
    <dgm:cxn modelId="{3065C428-3336-8B42-A5DE-9B950C4FEEE9}" type="presParOf" srcId="{1AA700DE-ADD6-E746-BA85-FC30C8A77455}" destId="{92BA9A5E-59B8-5F4E-87C6-E718CF9A6622}" srcOrd="0" destOrd="0" presId="urn:microsoft.com/office/officeart/2008/layout/VerticalCurvedList"/>
    <dgm:cxn modelId="{001C081B-C047-634C-9021-D818F8CF8393}" type="presParOf" srcId="{92BA9A5E-59B8-5F4E-87C6-E718CF9A6622}" destId="{A1E42033-7844-F843-88A2-C4582C8543B4}" srcOrd="0" destOrd="0" presId="urn:microsoft.com/office/officeart/2008/layout/VerticalCurvedList"/>
    <dgm:cxn modelId="{2D8D1D70-4A72-4A4C-A381-FABE7D17F10A}" type="presParOf" srcId="{92BA9A5E-59B8-5F4E-87C6-E718CF9A6622}" destId="{7063D018-586F-6B48-A0B4-63720F9B74B4}" srcOrd="1" destOrd="0" presId="urn:microsoft.com/office/officeart/2008/layout/VerticalCurvedList"/>
    <dgm:cxn modelId="{23522C10-F2C8-A24A-BA32-D538A6D77E5C}" type="presParOf" srcId="{92BA9A5E-59B8-5F4E-87C6-E718CF9A6622}" destId="{37AECCD1-FF3D-F341-9226-BB13F75F9367}" srcOrd="2" destOrd="0" presId="urn:microsoft.com/office/officeart/2008/layout/VerticalCurvedList"/>
    <dgm:cxn modelId="{451FC545-5E34-364F-9ED4-3D8B05A6B7A5}" type="presParOf" srcId="{92BA9A5E-59B8-5F4E-87C6-E718CF9A6622}" destId="{6478AFE9-F88D-224A-AACE-9D5EAC227CC8}" srcOrd="3" destOrd="0" presId="urn:microsoft.com/office/officeart/2008/layout/VerticalCurvedList"/>
    <dgm:cxn modelId="{B3A3069C-B4C2-7A47-BD25-3E109920B167}" type="presParOf" srcId="{1AA700DE-ADD6-E746-BA85-FC30C8A77455}" destId="{82D86483-5E8F-9B4B-83DA-DBC274D897CB}" srcOrd="1" destOrd="0" presId="urn:microsoft.com/office/officeart/2008/layout/VerticalCurvedList"/>
    <dgm:cxn modelId="{5495FA9C-6ECB-BF42-8E1C-6D376A7AC02F}" type="presParOf" srcId="{1AA700DE-ADD6-E746-BA85-FC30C8A77455}" destId="{8AF9A0EB-FEBD-694B-8C3C-1EFAE33B7B3D}" srcOrd="2" destOrd="0" presId="urn:microsoft.com/office/officeart/2008/layout/VerticalCurvedList"/>
    <dgm:cxn modelId="{E252E0E0-1115-AC40-BE03-A54EF74B173E}" type="presParOf" srcId="{8AF9A0EB-FEBD-694B-8C3C-1EFAE33B7B3D}" destId="{BC7F422F-96B1-3245-A03D-7AFA20C9B52A}" srcOrd="0" destOrd="0" presId="urn:microsoft.com/office/officeart/2008/layout/VerticalCurvedList"/>
    <dgm:cxn modelId="{3E976DBA-3744-5B48-B712-A7BB825A7C47}" type="presParOf" srcId="{1AA700DE-ADD6-E746-BA85-FC30C8A77455}" destId="{EBAC7E20-CCFE-3C4F-886D-52F3722D3E15}" srcOrd="3" destOrd="0" presId="urn:microsoft.com/office/officeart/2008/layout/VerticalCurvedList"/>
    <dgm:cxn modelId="{818B33B0-C1CC-FB4A-B66D-7A661D04814F}" type="presParOf" srcId="{1AA700DE-ADD6-E746-BA85-FC30C8A77455}" destId="{A0EE2EDA-DF59-A349-82EB-733E5DA8920E}" srcOrd="4" destOrd="0" presId="urn:microsoft.com/office/officeart/2008/layout/VerticalCurvedList"/>
    <dgm:cxn modelId="{FB0884D1-4830-0D4D-96F1-041A90E4171E}" type="presParOf" srcId="{A0EE2EDA-DF59-A349-82EB-733E5DA8920E}" destId="{11DF1887-3DA2-AD4F-8112-3A6A57A53BAD}" srcOrd="0" destOrd="0" presId="urn:microsoft.com/office/officeart/2008/layout/VerticalCurvedList"/>
    <dgm:cxn modelId="{E8E9EE5A-9D64-D543-82B4-E0BCD0CBFC3B}" type="presParOf" srcId="{1AA700DE-ADD6-E746-BA85-FC30C8A77455}" destId="{4625A8F1-C174-2147-999A-64A64CF566AD}" srcOrd="5" destOrd="0" presId="urn:microsoft.com/office/officeart/2008/layout/VerticalCurvedList"/>
    <dgm:cxn modelId="{0DEFDDF0-8017-2E4D-BC46-EFCDBEAA9304}" type="presParOf" srcId="{1AA700DE-ADD6-E746-BA85-FC30C8A77455}" destId="{C8880B32-D942-8F4C-9177-199033BD9B9C}" srcOrd="6" destOrd="0" presId="urn:microsoft.com/office/officeart/2008/layout/VerticalCurvedList"/>
    <dgm:cxn modelId="{953880A7-F6BB-9945-9C2D-A5EF45D05601}" type="presParOf" srcId="{C8880B32-D942-8F4C-9177-199033BD9B9C}" destId="{B31405E2-95CD-C143-9503-2E3077740C7C}" srcOrd="0" destOrd="0" presId="urn:microsoft.com/office/officeart/2008/layout/VerticalCurvedList"/>
    <dgm:cxn modelId="{5BDED09B-61A0-3C40-AEA6-4398F70E65C4}" type="presParOf" srcId="{1AA700DE-ADD6-E746-BA85-FC30C8A77455}" destId="{7213FFDE-6203-B041-B51A-C6B2AE57C9AA}" srcOrd="7" destOrd="0" presId="urn:microsoft.com/office/officeart/2008/layout/VerticalCurvedList"/>
    <dgm:cxn modelId="{CFCEEDFE-7777-8443-B8BF-78E9324C8661}" type="presParOf" srcId="{1AA700DE-ADD6-E746-BA85-FC30C8A77455}" destId="{E443A46C-EFF9-E14F-963F-944ED6EF2E45}" srcOrd="8" destOrd="0" presId="urn:microsoft.com/office/officeart/2008/layout/VerticalCurvedList"/>
    <dgm:cxn modelId="{1FDB75AF-D260-3A43-B442-80B35BF1431C}" type="presParOf" srcId="{E443A46C-EFF9-E14F-963F-944ED6EF2E45}" destId="{BFA50B00-3F6D-1A44-BA1F-DA463F0F5F62}" srcOrd="0" destOrd="0" presId="urn:microsoft.com/office/officeart/2008/layout/VerticalCurvedList"/>
    <dgm:cxn modelId="{16179259-D4AF-574F-AD67-0BE635CB4933}" type="presParOf" srcId="{1AA700DE-ADD6-E746-BA85-FC30C8A77455}" destId="{AD2C7E5E-FFF9-2E4A-A6EC-AB6D98B4A241}" srcOrd="9" destOrd="0" presId="urn:microsoft.com/office/officeart/2008/layout/VerticalCurvedList"/>
    <dgm:cxn modelId="{12DE009B-448A-234F-8DDC-B75EDFD9FF29}" type="presParOf" srcId="{1AA700DE-ADD6-E746-BA85-FC30C8A77455}" destId="{C62D0FBA-89D7-4C4C-B127-3668C770F52B}" srcOrd="10" destOrd="0" presId="urn:microsoft.com/office/officeart/2008/layout/VerticalCurvedList"/>
    <dgm:cxn modelId="{79329D63-2C69-DA4D-AC12-C81E8AEEFDB1}" type="presParOf" srcId="{C62D0FBA-89D7-4C4C-B127-3668C770F52B}" destId="{8617666A-857D-B34D-83B6-6066DEE6CC76}" srcOrd="0" destOrd="0" presId="urn:microsoft.com/office/officeart/2008/layout/VerticalCurvedList"/>
    <dgm:cxn modelId="{65794F5A-E1FA-364F-B52E-88B8AD1D29AF}" type="presParOf" srcId="{1AA700DE-ADD6-E746-BA85-FC30C8A77455}" destId="{44D6E15E-4E8F-8348-A5A8-B913F98D3D63}" srcOrd="11" destOrd="0" presId="urn:microsoft.com/office/officeart/2008/layout/VerticalCurvedList"/>
    <dgm:cxn modelId="{38E02DD8-303A-6D46-8EC1-FC691F89D9F6}" type="presParOf" srcId="{1AA700DE-ADD6-E746-BA85-FC30C8A77455}" destId="{94A2608A-33D2-4342-9268-817498222F84}" srcOrd="12" destOrd="0" presId="urn:microsoft.com/office/officeart/2008/layout/VerticalCurvedList"/>
    <dgm:cxn modelId="{A441E979-436F-604F-A9E6-16CC50C9BEBE}" type="presParOf" srcId="{94A2608A-33D2-4342-9268-817498222F84}" destId="{A64FF9BB-E446-984E-96FB-1DA34227C7D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5E17A3-D5B1-B84B-AE58-26DC5A2F9D92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0A146A-FC3C-F546-BCE3-14782F054157}">
      <dgm:prSet phldrT="[Text]" custT="1"/>
      <dgm:spPr/>
      <dgm:t>
        <a:bodyPr/>
        <a:lstStyle/>
        <a:p>
          <a:r>
            <a:rPr lang="en-US" sz="2000" dirty="0"/>
            <a:t>Daytime</a:t>
          </a:r>
        </a:p>
      </dgm:t>
    </dgm:pt>
    <dgm:pt modelId="{E25A04E1-D7E9-3349-A056-686E23C96AEA}" type="parTrans" cxnId="{AA15947B-EEEB-724D-8FCC-A1241AEF0A4B}">
      <dgm:prSet/>
      <dgm:spPr/>
      <dgm:t>
        <a:bodyPr/>
        <a:lstStyle/>
        <a:p>
          <a:endParaRPr lang="en-US" sz="1100"/>
        </a:p>
      </dgm:t>
    </dgm:pt>
    <dgm:pt modelId="{A7EFFA8C-7127-1D4C-BA5F-019E5F84F805}" type="sibTrans" cxnId="{AA15947B-EEEB-724D-8FCC-A1241AEF0A4B}">
      <dgm:prSet/>
      <dgm:spPr/>
      <dgm:t>
        <a:bodyPr/>
        <a:lstStyle/>
        <a:p>
          <a:endParaRPr lang="en-US" sz="1100"/>
        </a:p>
      </dgm:t>
    </dgm:pt>
    <dgm:pt modelId="{894589AA-8157-374C-922E-05BEEE3CF4F7}">
      <dgm:prSet phldrT="[Text]" custT="1"/>
      <dgm:spPr/>
      <dgm:t>
        <a:bodyPr/>
        <a:lstStyle/>
        <a:p>
          <a:r>
            <a:rPr lang="en-US" sz="2000" dirty="0"/>
            <a:t>Running</a:t>
          </a:r>
        </a:p>
      </dgm:t>
    </dgm:pt>
    <dgm:pt modelId="{419B6D9F-8555-A446-B1B8-AD269839DB97}" type="parTrans" cxnId="{2AFF7436-C2D7-B545-A10E-094FE90AC200}">
      <dgm:prSet/>
      <dgm:spPr/>
      <dgm:t>
        <a:bodyPr/>
        <a:lstStyle/>
        <a:p>
          <a:endParaRPr lang="en-US" sz="1100"/>
        </a:p>
      </dgm:t>
    </dgm:pt>
    <dgm:pt modelId="{374CFB0F-66A9-EE45-A3C2-1182CB59FCF5}" type="sibTrans" cxnId="{2AFF7436-C2D7-B545-A10E-094FE90AC200}">
      <dgm:prSet/>
      <dgm:spPr/>
      <dgm:t>
        <a:bodyPr/>
        <a:lstStyle/>
        <a:p>
          <a:endParaRPr lang="en-US" sz="1100"/>
        </a:p>
      </dgm:t>
    </dgm:pt>
    <dgm:pt modelId="{191AA8B7-4E89-D841-A0AD-9029EECCD9EB}">
      <dgm:prSet phldrT="[Text]" custT="1"/>
      <dgm:spPr/>
      <dgm:t>
        <a:bodyPr/>
        <a:lstStyle/>
        <a:p>
          <a:r>
            <a:rPr lang="en-US" sz="2000" dirty="0"/>
            <a:t>On A Grass</a:t>
          </a:r>
        </a:p>
      </dgm:t>
    </dgm:pt>
    <dgm:pt modelId="{AE8CB3CE-0AA1-8642-BE6A-B4B125AA8390}" type="parTrans" cxnId="{48994EAC-47CC-F748-9F9D-FEB4F1F9DBF6}">
      <dgm:prSet/>
      <dgm:spPr/>
      <dgm:t>
        <a:bodyPr/>
        <a:lstStyle/>
        <a:p>
          <a:endParaRPr lang="en-US" sz="1100"/>
        </a:p>
      </dgm:t>
    </dgm:pt>
    <dgm:pt modelId="{52A07F97-1149-9D4A-AE68-31776E23920B}" type="sibTrans" cxnId="{48994EAC-47CC-F748-9F9D-FEB4F1F9DBF6}">
      <dgm:prSet/>
      <dgm:spPr/>
      <dgm:t>
        <a:bodyPr/>
        <a:lstStyle/>
        <a:p>
          <a:endParaRPr lang="en-US" sz="1100"/>
        </a:p>
      </dgm:t>
    </dgm:pt>
    <dgm:pt modelId="{99EC47FC-8393-3D4B-A70E-0A8358F84540}">
      <dgm:prSet custT="1"/>
      <dgm:spPr/>
      <dgm:t>
        <a:bodyPr/>
        <a:lstStyle/>
        <a:p>
          <a:r>
            <a:rPr lang="en-US" sz="2000" b="0" i="0" dirty="0" err="1"/>
            <a:t>Retriever,Labrador</a:t>
          </a:r>
          <a:endParaRPr lang="en-US" sz="2000" b="0" i="0" dirty="0"/>
        </a:p>
      </dgm:t>
    </dgm:pt>
    <dgm:pt modelId="{A861AB23-2D3D-4549-90B0-2B06C5E6F555}" type="parTrans" cxnId="{579A98BD-1E0F-AF4D-BF8C-87CE259E2D72}">
      <dgm:prSet/>
      <dgm:spPr/>
      <dgm:t>
        <a:bodyPr/>
        <a:lstStyle/>
        <a:p>
          <a:endParaRPr lang="en-US" sz="1100"/>
        </a:p>
      </dgm:t>
    </dgm:pt>
    <dgm:pt modelId="{BCD3B997-A4A7-004F-96E6-78F4FB37D52B}" type="sibTrans" cxnId="{579A98BD-1E0F-AF4D-BF8C-87CE259E2D72}">
      <dgm:prSet/>
      <dgm:spPr/>
      <dgm:t>
        <a:bodyPr/>
        <a:lstStyle/>
        <a:p>
          <a:endParaRPr lang="en-US" sz="1100"/>
        </a:p>
      </dgm:t>
    </dgm:pt>
    <dgm:pt modelId="{94BA45DD-D781-E94A-8536-CCC4036534D1}">
      <dgm:prSet custT="1"/>
      <dgm:spPr/>
      <dgm:t>
        <a:bodyPr/>
        <a:lstStyle/>
        <a:p>
          <a:r>
            <a:rPr lang="en-US" sz="2000" b="0" i="0" dirty="0"/>
            <a:t>Jumping</a:t>
          </a:r>
        </a:p>
      </dgm:t>
    </dgm:pt>
    <dgm:pt modelId="{D631C1F1-A639-7645-95D9-112CDDA4C2C9}" type="parTrans" cxnId="{8D4915DB-1076-BA4A-B955-4BF8D0114AC8}">
      <dgm:prSet/>
      <dgm:spPr/>
      <dgm:t>
        <a:bodyPr/>
        <a:lstStyle/>
        <a:p>
          <a:endParaRPr lang="en-US"/>
        </a:p>
      </dgm:t>
    </dgm:pt>
    <dgm:pt modelId="{23EAA206-6022-1C45-9637-7BA16C1D48FC}" type="sibTrans" cxnId="{8D4915DB-1076-BA4A-B955-4BF8D0114AC8}">
      <dgm:prSet/>
      <dgm:spPr/>
      <dgm:t>
        <a:bodyPr/>
        <a:lstStyle/>
        <a:p>
          <a:endParaRPr lang="en-US"/>
        </a:p>
      </dgm:t>
    </dgm:pt>
    <dgm:pt modelId="{919E74E3-DB18-A340-B2BB-2BB3B0F89964}">
      <dgm:prSet custT="1"/>
      <dgm:spPr/>
      <dgm:t>
        <a:bodyPr/>
        <a:lstStyle/>
        <a:p>
          <a:r>
            <a:rPr lang="en-US" sz="2000" b="0" i="0" dirty="0"/>
            <a:t>Black</a:t>
          </a:r>
        </a:p>
      </dgm:t>
    </dgm:pt>
    <dgm:pt modelId="{1C951084-7712-434E-B536-23A98B04EBF0}" type="parTrans" cxnId="{3A4E5826-67D8-9240-8510-96D1F050C9FA}">
      <dgm:prSet/>
      <dgm:spPr/>
      <dgm:t>
        <a:bodyPr/>
        <a:lstStyle/>
        <a:p>
          <a:endParaRPr lang="en-US"/>
        </a:p>
      </dgm:t>
    </dgm:pt>
    <dgm:pt modelId="{34A74F33-084C-7E48-84DE-2EE68DF53D55}" type="sibTrans" cxnId="{3A4E5826-67D8-9240-8510-96D1F050C9FA}">
      <dgm:prSet/>
      <dgm:spPr/>
      <dgm:t>
        <a:bodyPr/>
        <a:lstStyle/>
        <a:p>
          <a:endParaRPr lang="en-US"/>
        </a:p>
      </dgm:t>
    </dgm:pt>
    <dgm:pt modelId="{82FBBC83-FE44-8C4A-B18F-25284F8BDDB6}" type="pres">
      <dgm:prSet presAssocID="{0C5E17A3-D5B1-B84B-AE58-26DC5A2F9D92}" presName="Name0" presStyleCnt="0">
        <dgm:presLayoutVars>
          <dgm:chMax val="7"/>
          <dgm:chPref val="7"/>
          <dgm:dir/>
        </dgm:presLayoutVars>
      </dgm:prSet>
      <dgm:spPr/>
    </dgm:pt>
    <dgm:pt modelId="{1AA700DE-ADD6-E746-BA85-FC30C8A77455}" type="pres">
      <dgm:prSet presAssocID="{0C5E17A3-D5B1-B84B-AE58-26DC5A2F9D92}" presName="Name1" presStyleCnt="0"/>
      <dgm:spPr/>
    </dgm:pt>
    <dgm:pt modelId="{92BA9A5E-59B8-5F4E-87C6-E718CF9A6622}" type="pres">
      <dgm:prSet presAssocID="{0C5E17A3-D5B1-B84B-AE58-26DC5A2F9D92}" presName="cycle" presStyleCnt="0"/>
      <dgm:spPr/>
    </dgm:pt>
    <dgm:pt modelId="{A1E42033-7844-F843-88A2-C4582C8543B4}" type="pres">
      <dgm:prSet presAssocID="{0C5E17A3-D5B1-B84B-AE58-26DC5A2F9D92}" presName="srcNode" presStyleLbl="node1" presStyleIdx="0" presStyleCnt="6"/>
      <dgm:spPr/>
    </dgm:pt>
    <dgm:pt modelId="{7063D018-586F-6B48-A0B4-63720F9B74B4}" type="pres">
      <dgm:prSet presAssocID="{0C5E17A3-D5B1-B84B-AE58-26DC5A2F9D92}" presName="conn" presStyleLbl="parChTrans1D2" presStyleIdx="0" presStyleCnt="1"/>
      <dgm:spPr/>
    </dgm:pt>
    <dgm:pt modelId="{37AECCD1-FF3D-F341-9226-BB13F75F9367}" type="pres">
      <dgm:prSet presAssocID="{0C5E17A3-D5B1-B84B-AE58-26DC5A2F9D92}" presName="extraNode" presStyleLbl="node1" presStyleIdx="0" presStyleCnt="6"/>
      <dgm:spPr/>
    </dgm:pt>
    <dgm:pt modelId="{6478AFE9-F88D-224A-AACE-9D5EAC227CC8}" type="pres">
      <dgm:prSet presAssocID="{0C5E17A3-D5B1-B84B-AE58-26DC5A2F9D92}" presName="dstNode" presStyleLbl="node1" presStyleIdx="0" presStyleCnt="6"/>
      <dgm:spPr/>
    </dgm:pt>
    <dgm:pt modelId="{82D86483-5E8F-9B4B-83DA-DBC274D897CB}" type="pres">
      <dgm:prSet presAssocID="{B00A146A-FC3C-F546-BCE3-14782F054157}" presName="text_1" presStyleLbl="node1" presStyleIdx="0" presStyleCnt="6">
        <dgm:presLayoutVars>
          <dgm:bulletEnabled val="1"/>
        </dgm:presLayoutVars>
      </dgm:prSet>
      <dgm:spPr/>
    </dgm:pt>
    <dgm:pt modelId="{8AF9A0EB-FEBD-694B-8C3C-1EFAE33B7B3D}" type="pres">
      <dgm:prSet presAssocID="{B00A146A-FC3C-F546-BCE3-14782F054157}" presName="accent_1" presStyleCnt="0"/>
      <dgm:spPr/>
    </dgm:pt>
    <dgm:pt modelId="{BC7F422F-96B1-3245-A03D-7AFA20C9B52A}" type="pres">
      <dgm:prSet presAssocID="{B00A146A-FC3C-F546-BCE3-14782F054157}" presName="accentRepeatNode" presStyleLbl="solidFgAcc1" presStyleIdx="0" presStyleCnt="6"/>
      <dgm:spPr/>
    </dgm:pt>
    <dgm:pt modelId="{EBAC7E20-CCFE-3C4F-886D-52F3722D3E15}" type="pres">
      <dgm:prSet presAssocID="{894589AA-8157-374C-922E-05BEEE3CF4F7}" presName="text_2" presStyleLbl="node1" presStyleIdx="1" presStyleCnt="6">
        <dgm:presLayoutVars>
          <dgm:bulletEnabled val="1"/>
        </dgm:presLayoutVars>
      </dgm:prSet>
      <dgm:spPr/>
    </dgm:pt>
    <dgm:pt modelId="{A0EE2EDA-DF59-A349-82EB-733E5DA8920E}" type="pres">
      <dgm:prSet presAssocID="{894589AA-8157-374C-922E-05BEEE3CF4F7}" presName="accent_2" presStyleCnt="0"/>
      <dgm:spPr/>
    </dgm:pt>
    <dgm:pt modelId="{11DF1887-3DA2-AD4F-8112-3A6A57A53BAD}" type="pres">
      <dgm:prSet presAssocID="{894589AA-8157-374C-922E-05BEEE3CF4F7}" presName="accentRepeatNode" presStyleLbl="solidFgAcc1" presStyleIdx="1" presStyleCnt="6"/>
      <dgm:spPr/>
    </dgm:pt>
    <dgm:pt modelId="{4625A8F1-C174-2147-999A-64A64CF566AD}" type="pres">
      <dgm:prSet presAssocID="{191AA8B7-4E89-D841-A0AD-9029EECCD9EB}" presName="text_3" presStyleLbl="node1" presStyleIdx="2" presStyleCnt="6">
        <dgm:presLayoutVars>
          <dgm:bulletEnabled val="1"/>
        </dgm:presLayoutVars>
      </dgm:prSet>
      <dgm:spPr/>
    </dgm:pt>
    <dgm:pt modelId="{C8880B32-D942-8F4C-9177-199033BD9B9C}" type="pres">
      <dgm:prSet presAssocID="{191AA8B7-4E89-D841-A0AD-9029EECCD9EB}" presName="accent_3" presStyleCnt="0"/>
      <dgm:spPr/>
    </dgm:pt>
    <dgm:pt modelId="{B31405E2-95CD-C143-9503-2E3077740C7C}" type="pres">
      <dgm:prSet presAssocID="{191AA8B7-4E89-D841-A0AD-9029EECCD9EB}" presName="accentRepeatNode" presStyleLbl="solidFgAcc1" presStyleIdx="2" presStyleCnt="6"/>
      <dgm:spPr/>
    </dgm:pt>
    <dgm:pt modelId="{7213FFDE-6203-B041-B51A-C6B2AE57C9AA}" type="pres">
      <dgm:prSet presAssocID="{99EC47FC-8393-3D4B-A70E-0A8358F84540}" presName="text_4" presStyleLbl="node1" presStyleIdx="3" presStyleCnt="6">
        <dgm:presLayoutVars>
          <dgm:bulletEnabled val="1"/>
        </dgm:presLayoutVars>
      </dgm:prSet>
      <dgm:spPr/>
    </dgm:pt>
    <dgm:pt modelId="{E443A46C-EFF9-E14F-963F-944ED6EF2E45}" type="pres">
      <dgm:prSet presAssocID="{99EC47FC-8393-3D4B-A70E-0A8358F84540}" presName="accent_4" presStyleCnt="0"/>
      <dgm:spPr/>
    </dgm:pt>
    <dgm:pt modelId="{BFA50B00-3F6D-1A44-BA1F-DA463F0F5F62}" type="pres">
      <dgm:prSet presAssocID="{99EC47FC-8393-3D4B-A70E-0A8358F84540}" presName="accentRepeatNode" presStyleLbl="solidFgAcc1" presStyleIdx="3" presStyleCnt="6"/>
      <dgm:spPr/>
    </dgm:pt>
    <dgm:pt modelId="{056F13BE-5BEA-E54A-BF61-D73DE8064355}" type="pres">
      <dgm:prSet presAssocID="{94BA45DD-D781-E94A-8536-CCC4036534D1}" presName="text_5" presStyleLbl="node1" presStyleIdx="4" presStyleCnt="6">
        <dgm:presLayoutVars>
          <dgm:bulletEnabled val="1"/>
        </dgm:presLayoutVars>
      </dgm:prSet>
      <dgm:spPr/>
    </dgm:pt>
    <dgm:pt modelId="{659F764D-0828-6B41-BBB8-C8A818A51427}" type="pres">
      <dgm:prSet presAssocID="{94BA45DD-D781-E94A-8536-CCC4036534D1}" presName="accent_5" presStyleCnt="0"/>
      <dgm:spPr/>
    </dgm:pt>
    <dgm:pt modelId="{1B9C8950-F5A2-3545-8653-309C7BB79F76}" type="pres">
      <dgm:prSet presAssocID="{94BA45DD-D781-E94A-8536-CCC4036534D1}" presName="accentRepeatNode" presStyleLbl="solidFgAcc1" presStyleIdx="4" presStyleCnt="6"/>
      <dgm:spPr/>
    </dgm:pt>
    <dgm:pt modelId="{AE7E6FF9-5897-CD4F-A1E7-30F57A80E486}" type="pres">
      <dgm:prSet presAssocID="{919E74E3-DB18-A340-B2BB-2BB3B0F89964}" presName="text_6" presStyleLbl="node1" presStyleIdx="5" presStyleCnt="6">
        <dgm:presLayoutVars>
          <dgm:bulletEnabled val="1"/>
        </dgm:presLayoutVars>
      </dgm:prSet>
      <dgm:spPr/>
    </dgm:pt>
    <dgm:pt modelId="{96B570FB-3C46-264D-B2A2-A3BF76742B20}" type="pres">
      <dgm:prSet presAssocID="{919E74E3-DB18-A340-B2BB-2BB3B0F89964}" presName="accent_6" presStyleCnt="0"/>
      <dgm:spPr/>
    </dgm:pt>
    <dgm:pt modelId="{B3149C69-5B05-0046-BF9B-AE3CB2C62E7C}" type="pres">
      <dgm:prSet presAssocID="{919E74E3-DB18-A340-B2BB-2BB3B0F89964}" presName="accentRepeatNode" presStyleLbl="solidFgAcc1" presStyleIdx="5" presStyleCnt="6"/>
      <dgm:spPr/>
    </dgm:pt>
  </dgm:ptLst>
  <dgm:cxnLst>
    <dgm:cxn modelId="{40EADA1F-5758-1947-BC32-F02985C9111D}" type="presOf" srcId="{B00A146A-FC3C-F546-BCE3-14782F054157}" destId="{82D86483-5E8F-9B4B-83DA-DBC274D897CB}" srcOrd="0" destOrd="0" presId="urn:microsoft.com/office/officeart/2008/layout/VerticalCurvedList"/>
    <dgm:cxn modelId="{3A4E5826-67D8-9240-8510-96D1F050C9FA}" srcId="{0C5E17A3-D5B1-B84B-AE58-26DC5A2F9D92}" destId="{919E74E3-DB18-A340-B2BB-2BB3B0F89964}" srcOrd="5" destOrd="0" parTransId="{1C951084-7712-434E-B536-23A98B04EBF0}" sibTransId="{34A74F33-084C-7E48-84DE-2EE68DF53D55}"/>
    <dgm:cxn modelId="{2AFF7436-C2D7-B545-A10E-094FE90AC200}" srcId="{0C5E17A3-D5B1-B84B-AE58-26DC5A2F9D92}" destId="{894589AA-8157-374C-922E-05BEEE3CF4F7}" srcOrd="1" destOrd="0" parTransId="{419B6D9F-8555-A446-B1B8-AD269839DB97}" sibTransId="{374CFB0F-66A9-EE45-A3C2-1182CB59FCF5}"/>
    <dgm:cxn modelId="{27D72D38-4158-1C40-AEF3-104E350F2449}" type="presOf" srcId="{894589AA-8157-374C-922E-05BEEE3CF4F7}" destId="{EBAC7E20-CCFE-3C4F-886D-52F3722D3E15}" srcOrd="0" destOrd="0" presId="urn:microsoft.com/office/officeart/2008/layout/VerticalCurvedList"/>
    <dgm:cxn modelId="{F377B64B-FF0D-AE47-98CE-C7BEA582C0B8}" type="presOf" srcId="{919E74E3-DB18-A340-B2BB-2BB3B0F89964}" destId="{AE7E6FF9-5897-CD4F-A1E7-30F57A80E486}" srcOrd="0" destOrd="0" presId="urn:microsoft.com/office/officeart/2008/layout/VerticalCurvedList"/>
    <dgm:cxn modelId="{BDFCA457-30B3-3B4C-8B75-14B15958644F}" type="presOf" srcId="{191AA8B7-4E89-D841-A0AD-9029EECCD9EB}" destId="{4625A8F1-C174-2147-999A-64A64CF566AD}" srcOrd="0" destOrd="0" presId="urn:microsoft.com/office/officeart/2008/layout/VerticalCurvedList"/>
    <dgm:cxn modelId="{1A73FE58-3B4C-3042-8215-FC603EE752C6}" type="presOf" srcId="{94BA45DD-D781-E94A-8536-CCC4036534D1}" destId="{056F13BE-5BEA-E54A-BF61-D73DE8064355}" srcOrd="0" destOrd="0" presId="urn:microsoft.com/office/officeart/2008/layout/VerticalCurvedList"/>
    <dgm:cxn modelId="{AA15947B-EEEB-724D-8FCC-A1241AEF0A4B}" srcId="{0C5E17A3-D5B1-B84B-AE58-26DC5A2F9D92}" destId="{B00A146A-FC3C-F546-BCE3-14782F054157}" srcOrd="0" destOrd="0" parTransId="{E25A04E1-D7E9-3349-A056-686E23C96AEA}" sibTransId="{A7EFFA8C-7127-1D4C-BA5F-019E5F84F805}"/>
    <dgm:cxn modelId="{C447FB88-4B81-DB4F-B42D-8A71260CDCF7}" type="presOf" srcId="{0C5E17A3-D5B1-B84B-AE58-26DC5A2F9D92}" destId="{82FBBC83-FE44-8C4A-B18F-25284F8BDDB6}" srcOrd="0" destOrd="0" presId="urn:microsoft.com/office/officeart/2008/layout/VerticalCurvedList"/>
    <dgm:cxn modelId="{48994EAC-47CC-F748-9F9D-FEB4F1F9DBF6}" srcId="{0C5E17A3-D5B1-B84B-AE58-26DC5A2F9D92}" destId="{191AA8B7-4E89-D841-A0AD-9029EECCD9EB}" srcOrd="2" destOrd="0" parTransId="{AE8CB3CE-0AA1-8642-BE6A-B4B125AA8390}" sibTransId="{52A07F97-1149-9D4A-AE68-31776E23920B}"/>
    <dgm:cxn modelId="{579A98BD-1E0F-AF4D-BF8C-87CE259E2D72}" srcId="{0C5E17A3-D5B1-B84B-AE58-26DC5A2F9D92}" destId="{99EC47FC-8393-3D4B-A70E-0A8358F84540}" srcOrd="3" destOrd="0" parTransId="{A861AB23-2D3D-4549-90B0-2B06C5E6F555}" sibTransId="{BCD3B997-A4A7-004F-96E6-78F4FB37D52B}"/>
    <dgm:cxn modelId="{8D4915DB-1076-BA4A-B955-4BF8D0114AC8}" srcId="{0C5E17A3-D5B1-B84B-AE58-26DC5A2F9D92}" destId="{94BA45DD-D781-E94A-8536-CCC4036534D1}" srcOrd="4" destOrd="0" parTransId="{D631C1F1-A639-7645-95D9-112CDDA4C2C9}" sibTransId="{23EAA206-6022-1C45-9637-7BA16C1D48FC}"/>
    <dgm:cxn modelId="{D08B4BE6-CF24-6F45-9A29-955953C4131C}" type="presOf" srcId="{A7EFFA8C-7127-1D4C-BA5F-019E5F84F805}" destId="{7063D018-586F-6B48-A0B4-63720F9B74B4}" srcOrd="0" destOrd="0" presId="urn:microsoft.com/office/officeart/2008/layout/VerticalCurvedList"/>
    <dgm:cxn modelId="{2B3861EF-C09E-DA4B-B142-C475078C2F26}" type="presOf" srcId="{99EC47FC-8393-3D4B-A70E-0A8358F84540}" destId="{7213FFDE-6203-B041-B51A-C6B2AE57C9AA}" srcOrd="0" destOrd="0" presId="urn:microsoft.com/office/officeart/2008/layout/VerticalCurvedList"/>
    <dgm:cxn modelId="{DAB74E0F-E9BD-F54F-BA83-C23F105D330B}" type="presParOf" srcId="{82FBBC83-FE44-8C4A-B18F-25284F8BDDB6}" destId="{1AA700DE-ADD6-E746-BA85-FC30C8A77455}" srcOrd="0" destOrd="0" presId="urn:microsoft.com/office/officeart/2008/layout/VerticalCurvedList"/>
    <dgm:cxn modelId="{3065C428-3336-8B42-A5DE-9B950C4FEEE9}" type="presParOf" srcId="{1AA700DE-ADD6-E746-BA85-FC30C8A77455}" destId="{92BA9A5E-59B8-5F4E-87C6-E718CF9A6622}" srcOrd="0" destOrd="0" presId="urn:microsoft.com/office/officeart/2008/layout/VerticalCurvedList"/>
    <dgm:cxn modelId="{001C081B-C047-634C-9021-D818F8CF8393}" type="presParOf" srcId="{92BA9A5E-59B8-5F4E-87C6-E718CF9A6622}" destId="{A1E42033-7844-F843-88A2-C4582C8543B4}" srcOrd="0" destOrd="0" presId="urn:microsoft.com/office/officeart/2008/layout/VerticalCurvedList"/>
    <dgm:cxn modelId="{2D8D1D70-4A72-4A4C-A381-FABE7D17F10A}" type="presParOf" srcId="{92BA9A5E-59B8-5F4E-87C6-E718CF9A6622}" destId="{7063D018-586F-6B48-A0B4-63720F9B74B4}" srcOrd="1" destOrd="0" presId="urn:microsoft.com/office/officeart/2008/layout/VerticalCurvedList"/>
    <dgm:cxn modelId="{23522C10-F2C8-A24A-BA32-D538A6D77E5C}" type="presParOf" srcId="{92BA9A5E-59B8-5F4E-87C6-E718CF9A6622}" destId="{37AECCD1-FF3D-F341-9226-BB13F75F9367}" srcOrd="2" destOrd="0" presId="urn:microsoft.com/office/officeart/2008/layout/VerticalCurvedList"/>
    <dgm:cxn modelId="{451FC545-5E34-364F-9ED4-3D8B05A6B7A5}" type="presParOf" srcId="{92BA9A5E-59B8-5F4E-87C6-E718CF9A6622}" destId="{6478AFE9-F88D-224A-AACE-9D5EAC227CC8}" srcOrd="3" destOrd="0" presId="urn:microsoft.com/office/officeart/2008/layout/VerticalCurvedList"/>
    <dgm:cxn modelId="{B3A3069C-B4C2-7A47-BD25-3E109920B167}" type="presParOf" srcId="{1AA700DE-ADD6-E746-BA85-FC30C8A77455}" destId="{82D86483-5E8F-9B4B-83DA-DBC274D897CB}" srcOrd="1" destOrd="0" presId="urn:microsoft.com/office/officeart/2008/layout/VerticalCurvedList"/>
    <dgm:cxn modelId="{5495FA9C-6ECB-BF42-8E1C-6D376A7AC02F}" type="presParOf" srcId="{1AA700DE-ADD6-E746-BA85-FC30C8A77455}" destId="{8AF9A0EB-FEBD-694B-8C3C-1EFAE33B7B3D}" srcOrd="2" destOrd="0" presId="urn:microsoft.com/office/officeart/2008/layout/VerticalCurvedList"/>
    <dgm:cxn modelId="{E252E0E0-1115-AC40-BE03-A54EF74B173E}" type="presParOf" srcId="{8AF9A0EB-FEBD-694B-8C3C-1EFAE33B7B3D}" destId="{BC7F422F-96B1-3245-A03D-7AFA20C9B52A}" srcOrd="0" destOrd="0" presId="urn:microsoft.com/office/officeart/2008/layout/VerticalCurvedList"/>
    <dgm:cxn modelId="{3E976DBA-3744-5B48-B712-A7BB825A7C47}" type="presParOf" srcId="{1AA700DE-ADD6-E746-BA85-FC30C8A77455}" destId="{EBAC7E20-CCFE-3C4F-886D-52F3722D3E15}" srcOrd="3" destOrd="0" presId="urn:microsoft.com/office/officeart/2008/layout/VerticalCurvedList"/>
    <dgm:cxn modelId="{818B33B0-C1CC-FB4A-B66D-7A661D04814F}" type="presParOf" srcId="{1AA700DE-ADD6-E746-BA85-FC30C8A77455}" destId="{A0EE2EDA-DF59-A349-82EB-733E5DA8920E}" srcOrd="4" destOrd="0" presId="urn:microsoft.com/office/officeart/2008/layout/VerticalCurvedList"/>
    <dgm:cxn modelId="{FB0884D1-4830-0D4D-96F1-041A90E4171E}" type="presParOf" srcId="{A0EE2EDA-DF59-A349-82EB-733E5DA8920E}" destId="{11DF1887-3DA2-AD4F-8112-3A6A57A53BAD}" srcOrd="0" destOrd="0" presId="urn:microsoft.com/office/officeart/2008/layout/VerticalCurvedList"/>
    <dgm:cxn modelId="{E8E9EE5A-9D64-D543-82B4-E0BCD0CBFC3B}" type="presParOf" srcId="{1AA700DE-ADD6-E746-BA85-FC30C8A77455}" destId="{4625A8F1-C174-2147-999A-64A64CF566AD}" srcOrd="5" destOrd="0" presId="urn:microsoft.com/office/officeart/2008/layout/VerticalCurvedList"/>
    <dgm:cxn modelId="{0DEFDDF0-8017-2E4D-BC46-EFCDBEAA9304}" type="presParOf" srcId="{1AA700DE-ADD6-E746-BA85-FC30C8A77455}" destId="{C8880B32-D942-8F4C-9177-199033BD9B9C}" srcOrd="6" destOrd="0" presId="urn:microsoft.com/office/officeart/2008/layout/VerticalCurvedList"/>
    <dgm:cxn modelId="{953880A7-F6BB-9945-9C2D-A5EF45D05601}" type="presParOf" srcId="{C8880B32-D942-8F4C-9177-199033BD9B9C}" destId="{B31405E2-95CD-C143-9503-2E3077740C7C}" srcOrd="0" destOrd="0" presId="urn:microsoft.com/office/officeart/2008/layout/VerticalCurvedList"/>
    <dgm:cxn modelId="{5BDED09B-61A0-3C40-AEA6-4398F70E65C4}" type="presParOf" srcId="{1AA700DE-ADD6-E746-BA85-FC30C8A77455}" destId="{7213FFDE-6203-B041-B51A-C6B2AE57C9AA}" srcOrd="7" destOrd="0" presId="urn:microsoft.com/office/officeart/2008/layout/VerticalCurvedList"/>
    <dgm:cxn modelId="{CFCEEDFE-7777-8443-B8BF-78E9324C8661}" type="presParOf" srcId="{1AA700DE-ADD6-E746-BA85-FC30C8A77455}" destId="{E443A46C-EFF9-E14F-963F-944ED6EF2E45}" srcOrd="8" destOrd="0" presId="urn:microsoft.com/office/officeart/2008/layout/VerticalCurvedList"/>
    <dgm:cxn modelId="{1FDB75AF-D260-3A43-B442-80B35BF1431C}" type="presParOf" srcId="{E443A46C-EFF9-E14F-963F-944ED6EF2E45}" destId="{BFA50B00-3F6D-1A44-BA1F-DA463F0F5F62}" srcOrd="0" destOrd="0" presId="urn:microsoft.com/office/officeart/2008/layout/VerticalCurvedList"/>
    <dgm:cxn modelId="{1E917967-9948-9D43-B52A-B47D2BB05AEC}" type="presParOf" srcId="{1AA700DE-ADD6-E746-BA85-FC30C8A77455}" destId="{056F13BE-5BEA-E54A-BF61-D73DE8064355}" srcOrd="9" destOrd="0" presId="urn:microsoft.com/office/officeart/2008/layout/VerticalCurvedList"/>
    <dgm:cxn modelId="{837C50E1-3077-D54D-BFE7-5E31429B0710}" type="presParOf" srcId="{1AA700DE-ADD6-E746-BA85-FC30C8A77455}" destId="{659F764D-0828-6B41-BBB8-C8A818A51427}" srcOrd="10" destOrd="0" presId="urn:microsoft.com/office/officeart/2008/layout/VerticalCurvedList"/>
    <dgm:cxn modelId="{9401B789-8F52-B244-9A89-ACDCBFDA87AC}" type="presParOf" srcId="{659F764D-0828-6B41-BBB8-C8A818A51427}" destId="{1B9C8950-F5A2-3545-8653-309C7BB79F76}" srcOrd="0" destOrd="0" presId="urn:microsoft.com/office/officeart/2008/layout/VerticalCurvedList"/>
    <dgm:cxn modelId="{B63977DC-7391-0646-861B-036A61646CF9}" type="presParOf" srcId="{1AA700DE-ADD6-E746-BA85-FC30C8A77455}" destId="{AE7E6FF9-5897-CD4F-A1E7-30F57A80E486}" srcOrd="11" destOrd="0" presId="urn:microsoft.com/office/officeart/2008/layout/VerticalCurvedList"/>
    <dgm:cxn modelId="{6CDCA12E-860E-7A49-81EB-1783F00B1892}" type="presParOf" srcId="{1AA700DE-ADD6-E746-BA85-FC30C8A77455}" destId="{96B570FB-3C46-264D-B2A2-A3BF76742B20}" srcOrd="12" destOrd="0" presId="urn:microsoft.com/office/officeart/2008/layout/VerticalCurvedList"/>
    <dgm:cxn modelId="{306ED9EC-9F79-9B4D-9624-F5A43B273A81}" type="presParOf" srcId="{96B570FB-3C46-264D-B2A2-A3BF76742B20}" destId="{B3149C69-5B05-0046-BF9B-AE3CB2C62E7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D0FC6-85D9-4E5B-B51E-AB2C61A76FE4}">
      <dsp:nvSpPr>
        <dsp:cNvPr id="0" name=""/>
        <dsp:cNvSpPr/>
      </dsp:nvSpPr>
      <dsp:spPr>
        <a:xfrm>
          <a:off x="1063980" y="852132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455FA-2222-4038-80D3-90ACCBB9C96C}">
      <dsp:nvSpPr>
        <dsp:cNvPr id="0" name=""/>
        <dsp:cNvSpPr/>
      </dsp:nvSpPr>
      <dsp:spPr>
        <a:xfrm>
          <a:off x="285097" y="2478659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As the use of smart devices and technology increases, we needed them to work properly and meet our expectations</a:t>
          </a:r>
        </a:p>
      </dsp:txBody>
      <dsp:txXfrm>
        <a:off x="285097" y="2478659"/>
        <a:ext cx="2832300" cy="720000"/>
      </dsp:txXfrm>
    </dsp:sp>
    <dsp:sp modelId="{FA2B5D7D-2434-4A6B-9470-1618447773AE}">
      <dsp:nvSpPr>
        <dsp:cNvPr id="0" name=""/>
        <dsp:cNvSpPr/>
      </dsp:nvSpPr>
      <dsp:spPr>
        <a:xfrm>
          <a:off x="4391932" y="852132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B471A-0E80-485E-A272-1AE55A630B2A}">
      <dsp:nvSpPr>
        <dsp:cNvPr id="0" name=""/>
        <dsp:cNvSpPr/>
      </dsp:nvSpPr>
      <dsp:spPr>
        <a:xfrm>
          <a:off x="3613050" y="2478659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We can conduct tests manually or automatically on them</a:t>
          </a:r>
        </a:p>
      </dsp:txBody>
      <dsp:txXfrm>
        <a:off x="3613050" y="2478659"/>
        <a:ext cx="2832300" cy="720000"/>
      </dsp:txXfrm>
    </dsp:sp>
    <dsp:sp modelId="{8351D5F4-F0DC-4D05-A4E0-D0E0A639601E}">
      <dsp:nvSpPr>
        <dsp:cNvPr id="0" name=""/>
        <dsp:cNvSpPr/>
      </dsp:nvSpPr>
      <dsp:spPr>
        <a:xfrm>
          <a:off x="7719885" y="852132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295BD8-F2AD-4061-9857-92EF4C23562E}">
      <dsp:nvSpPr>
        <dsp:cNvPr id="0" name=""/>
        <dsp:cNvSpPr/>
      </dsp:nvSpPr>
      <dsp:spPr>
        <a:xfrm>
          <a:off x="6941002" y="2478659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To accurately assess the quality and performance of an application we need to generate and execute compressive test cases </a:t>
          </a:r>
        </a:p>
      </dsp:txBody>
      <dsp:txXfrm>
        <a:off x="6941002" y="2478659"/>
        <a:ext cx="28323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3D018-586F-6B48-A0B4-63720F9B74B4}">
      <dsp:nvSpPr>
        <dsp:cNvPr id="0" name=""/>
        <dsp:cNvSpPr/>
      </dsp:nvSpPr>
      <dsp:spPr>
        <a:xfrm>
          <a:off x="-3427245" y="-586217"/>
          <a:ext cx="4549279" cy="4549279"/>
        </a:xfrm>
        <a:prstGeom prst="blockArc">
          <a:avLst>
            <a:gd name="adj1" fmla="val 18900000"/>
            <a:gd name="adj2" fmla="val 2700000"/>
            <a:gd name="adj3" fmla="val 47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618F61-26C5-4941-B93C-09E8B1D06E9F}">
      <dsp:nvSpPr>
        <dsp:cNvPr id="0" name=""/>
        <dsp:cNvSpPr/>
      </dsp:nvSpPr>
      <dsp:spPr>
        <a:xfrm>
          <a:off x="1326052" y="1416452"/>
          <a:ext cx="2501703" cy="477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018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Labrador</a:t>
          </a:r>
        </a:p>
      </dsp:txBody>
      <dsp:txXfrm>
        <a:off x="1326052" y="1416452"/>
        <a:ext cx="2501703" cy="477017"/>
      </dsp:txXfrm>
    </dsp:sp>
    <dsp:sp modelId="{BFA50B00-3F6D-1A44-BA1F-DA463F0F5F62}">
      <dsp:nvSpPr>
        <dsp:cNvPr id="0" name=""/>
        <dsp:cNvSpPr/>
      </dsp:nvSpPr>
      <dsp:spPr>
        <a:xfrm>
          <a:off x="938682" y="1383011"/>
          <a:ext cx="295777" cy="610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3D018-586F-6B48-A0B4-63720F9B74B4}">
      <dsp:nvSpPr>
        <dsp:cNvPr id="0" name=""/>
        <dsp:cNvSpPr/>
      </dsp:nvSpPr>
      <dsp:spPr>
        <a:xfrm>
          <a:off x="-3816901" y="-586217"/>
          <a:ext cx="4549279" cy="4549279"/>
        </a:xfrm>
        <a:prstGeom prst="blockArc">
          <a:avLst>
            <a:gd name="adj1" fmla="val 18900000"/>
            <a:gd name="adj2" fmla="val 2700000"/>
            <a:gd name="adj3" fmla="val 47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D86483-5E8F-9B4B-83DA-DBC274D897CB}">
      <dsp:nvSpPr>
        <dsp:cNvPr id="0" name=""/>
        <dsp:cNvSpPr/>
      </dsp:nvSpPr>
      <dsp:spPr>
        <a:xfrm>
          <a:off x="274102" y="177824"/>
          <a:ext cx="4233243" cy="3555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2189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Daytime</a:t>
          </a:r>
          <a:endParaRPr lang="en-US" sz="2200" kern="1200" dirty="0"/>
        </a:p>
      </dsp:txBody>
      <dsp:txXfrm>
        <a:off x="274102" y="177824"/>
        <a:ext cx="4233243" cy="355514"/>
      </dsp:txXfrm>
    </dsp:sp>
    <dsp:sp modelId="{BC7F422F-96B1-3245-A03D-7AFA20C9B52A}">
      <dsp:nvSpPr>
        <dsp:cNvPr id="0" name=""/>
        <dsp:cNvSpPr/>
      </dsp:nvSpPr>
      <dsp:spPr>
        <a:xfrm>
          <a:off x="51906" y="133385"/>
          <a:ext cx="444392" cy="4443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AC7E20-CCFE-3C4F-886D-52F3722D3E15}">
      <dsp:nvSpPr>
        <dsp:cNvPr id="0" name=""/>
        <dsp:cNvSpPr/>
      </dsp:nvSpPr>
      <dsp:spPr>
        <a:xfrm>
          <a:off x="566537" y="711028"/>
          <a:ext cx="3940808" cy="3555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218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Standing</a:t>
          </a:r>
        </a:p>
      </dsp:txBody>
      <dsp:txXfrm>
        <a:off x="566537" y="711028"/>
        <a:ext cx="3940808" cy="355514"/>
      </dsp:txXfrm>
    </dsp:sp>
    <dsp:sp modelId="{11DF1887-3DA2-AD4F-8112-3A6A57A53BAD}">
      <dsp:nvSpPr>
        <dsp:cNvPr id="0" name=""/>
        <dsp:cNvSpPr/>
      </dsp:nvSpPr>
      <dsp:spPr>
        <a:xfrm>
          <a:off x="344341" y="666589"/>
          <a:ext cx="444392" cy="4443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25A8F1-C174-2147-999A-64A64CF566AD}">
      <dsp:nvSpPr>
        <dsp:cNvPr id="0" name=""/>
        <dsp:cNvSpPr/>
      </dsp:nvSpPr>
      <dsp:spPr>
        <a:xfrm>
          <a:off x="700260" y="1244232"/>
          <a:ext cx="3807085" cy="3555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218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On A Grass</a:t>
          </a:r>
        </a:p>
      </dsp:txBody>
      <dsp:txXfrm>
        <a:off x="700260" y="1244232"/>
        <a:ext cx="3807085" cy="355514"/>
      </dsp:txXfrm>
    </dsp:sp>
    <dsp:sp modelId="{B31405E2-95CD-C143-9503-2E3077740C7C}">
      <dsp:nvSpPr>
        <dsp:cNvPr id="0" name=""/>
        <dsp:cNvSpPr/>
      </dsp:nvSpPr>
      <dsp:spPr>
        <a:xfrm>
          <a:off x="478064" y="1199793"/>
          <a:ext cx="444392" cy="4443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3FFDE-6203-B041-B51A-C6B2AE57C9AA}">
      <dsp:nvSpPr>
        <dsp:cNvPr id="0" name=""/>
        <dsp:cNvSpPr/>
      </dsp:nvSpPr>
      <dsp:spPr>
        <a:xfrm>
          <a:off x="700260" y="1777098"/>
          <a:ext cx="3807085" cy="3555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218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 err="1"/>
            <a:t>Retriever,Labrador</a:t>
          </a:r>
          <a:endParaRPr lang="en-US" sz="2000" b="0" i="0" kern="1200" dirty="0"/>
        </a:p>
      </dsp:txBody>
      <dsp:txXfrm>
        <a:off x="700260" y="1777098"/>
        <a:ext cx="3807085" cy="355514"/>
      </dsp:txXfrm>
    </dsp:sp>
    <dsp:sp modelId="{BFA50B00-3F6D-1A44-BA1F-DA463F0F5F62}">
      <dsp:nvSpPr>
        <dsp:cNvPr id="0" name=""/>
        <dsp:cNvSpPr/>
      </dsp:nvSpPr>
      <dsp:spPr>
        <a:xfrm>
          <a:off x="478064" y="1732659"/>
          <a:ext cx="444392" cy="4443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C7E5E-FFF9-2E4A-A6EC-AB6D98B4A241}">
      <dsp:nvSpPr>
        <dsp:cNvPr id="0" name=""/>
        <dsp:cNvSpPr/>
      </dsp:nvSpPr>
      <dsp:spPr>
        <a:xfrm>
          <a:off x="566537" y="2310302"/>
          <a:ext cx="3940808" cy="3555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218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Middle Age</a:t>
          </a:r>
        </a:p>
      </dsp:txBody>
      <dsp:txXfrm>
        <a:off x="566537" y="2310302"/>
        <a:ext cx="3940808" cy="355514"/>
      </dsp:txXfrm>
    </dsp:sp>
    <dsp:sp modelId="{8617666A-857D-B34D-83B6-6066DEE6CC76}">
      <dsp:nvSpPr>
        <dsp:cNvPr id="0" name=""/>
        <dsp:cNvSpPr/>
      </dsp:nvSpPr>
      <dsp:spPr>
        <a:xfrm>
          <a:off x="344341" y="2265862"/>
          <a:ext cx="444392" cy="4443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6E15E-4E8F-8348-A5A8-B913F98D3D63}">
      <dsp:nvSpPr>
        <dsp:cNvPr id="0" name=""/>
        <dsp:cNvSpPr/>
      </dsp:nvSpPr>
      <dsp:spPr>
        <a:xfrm>
          <a:off x="274102" y="2843506"/>
          <a:ext cx="4233243" cy="3555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218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Golden</a:t>
          </a:r>
        </a:p>
      </dsp:txBody>
      <dsp:txXfrm>
        <a:off x="274102" y="2843506"/>
        <a:ext cx="4233243" cy="355514"/>
      </dsp:txXfrm>
    </dsp:sp>
    <dsp:sp modelId="{A64FF9BB-E446-984E-96FB-1DA34227C7DA}">
      <dsp:nvSpPr>
        <dsp:cNvPr id="0" name=""/>
        <dsp:cNvSpPr/>
      </dsp:nvSpPr>
      <dsp:spPr>
        <a:xfrm>
          <a:off x="51906" y="2799066"/>
          <a:ext cx="444392" cy="4443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3D018-586F-6B48-A0B4-63720F9B74B4}">
      <dsp:nvSpPr>
        <dsp:cNvPr id="0" name=""/>
        <dsp:cNvSpPr/>
      </dsp:nvSpPr>
      <dsp:spPr>
        <a:xfrm>
          <a:off x="-4424212" y="-678544"/>
          <a:ext cx="5270721" cy="5270721"/>
        </a:xfrm>
        <a:prstGeom prst="blockArc">
          <a:avLst>
            <a:gd name="adj1" fmla="val 18900000"/>
            <a:gd name="adj2" fmla="val 2700000"/>
            <a:gd name="adj3" fmla="val 41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D86483-5E8F-9B4B-83DA-DBC274D897CB}">
      <dsp:nvSpPr>
        <dsp:cNvPr id="0" name=""/>
        <dsp:cNvSpPr/>
      </dsp:nvSpPr>
      <dsp:spPr>
        <a:xfrm>
          <a:off x="316243" y="206091"/>
          <a:ext cx="4211961" cy="412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04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Daytime</a:t>
          </a:r>
        </a:p>
      </dsp:txBody>
      <dsp:txXfrm>
        <a:off x="316243" y="206091"/>
        <a:ext cx="4211961" cy="412027"/>
      </dsp:txXfrm>
    </dsp:sp>
    <dsp:sp modelId="{BC7F422F-96B1-3245-A03D-7AFA20C9B52A}">
      <dsp:nvSpPr>
        <dsp:cNvPr id="0" name=""/>
        <dsp:cNvSpPr/>
      </dsp:nvSpPr>
      <dsp:spPr>
        <a:xfrm>
          <a:off x="58726" y="154588"/>
          <a:ext cx="515033" cy="5150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AC7E20-CCFE-3C4F-886D-52F3722D3E15}">
      <dsp:nvSpPr>
        <dsp:cNvPr id="0" name=""/>
        <dsp:cNvSpPr/>
      </dsp:nvSpPr>
      <dsp:spPr>
        <a:xfrm>
          <a:off x="655164" y="824054"/>
          <a:ext cx="3873040" cy="412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04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Running</a:t>
          </a:r>
        </a:p>
      </dsp:txBody>
      <dsp:txXfrm>
        <a:off x="655164" y="824054"/>
        <a:ext cx="3873040" cy="412027"/>
      </dsp:txXfrm>
    </dsp:sp>
    <dsp:sp modelId="{11DF1887-3DA2-AD4F-8112-3A6A57A53BAD}">
      <dsp:nvSpPr>
        <dsp:cNvPr id="0" name=""/>
        <dsp:cNvSpPr/>
      </dsp:nvSpPr>
      <dsp:spPr>
        <a:xfrm>
          <a:off x="397647" y="772550"/>
          <a:ext cx="515033" cy="5150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25A8F1-C174-2147-999A-64A64CF566AD}">
      <dsp:nvSpPr>
        <dsp:cNvPr id="0" name=""/>
        <dsp:cNvSpPr/>
      </dsp:nvSpPr>
      <dsp:spPr>
        <a:xfrm>
          <a:off x="810144" y="1442016"/>
          <a:ext cx="3718061" cy="412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04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On A Grass</a:t>
          </a:r>
        </a:p>
      </dsp:txBody>
      <dsp:txXfrm>
        <a:off x="810144" y="1442016"/>
        <a:ext cx="3718061" cy="412027"/>
      </dsp:txXfrm>
    </dsp:sp>
    <dsp:sp modelId="{B31405E2-95CD-C143-9503-2E3077740C7C}">
      <dsp:nvSpPr>
        <dsp:cNvPr id="0" name=""/>
        <dsp:cNvSpPr/>
      </dsp:nvSpPr>
      <dsp:spPr>
        <a:xfrm>
          <a:off x="552627" y="1390513"/>
          <a:ext cx="515033" cy="5150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3FFDE-6203-B041-B51A-C6B2AE57C9AA}">
      <dsp:nvSpPr>
        <dsp:cNvPr id="0" name=""/>
        <dsp:cNvSpPr/>
      </dsp:nvSpPr>
      <dsp:spPr>
        <a:xfrm>
          <a:off x="810144" y="2059587"/>
          <a:ext cx="3718061" cy="412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04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 err="1"/>
            <a:t>Retriever,Labrador</a:t>
          </a:r>
          <a:endParaRPr lang="en-US" sz="2000" b="0" i="0" kern="1200" dirty="0"/>
        </a:p>
      </dsp:txBody>
      <dsp:txXfrm>
        <a:off x="810144" y="2059587"/>
        <a:ext cx="3718061" cy="412027"/>
      </dsp:txXfrm>
    </dsp:sp>
    <dsp:sp modelId="{BFA50B00-3F6D-1A44-BA1F-DA463F0F5F62}">
      <dsp:nvSpPr>
        <dsp:cNvPr id="0" name=""/>
        <dsp:cNvSpPr/>
      </dsp:nvSpPr>
      <dsp:spPr>
        <a:xfrm>
          <a:off x="552627" y="2008084"/>
          <a:ext cx="515033" cy="5150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6F13BE-5BEA-E54A-BF61-D73DE8064355}">
      <dsp:nvSpPr>
        <dsp:cNvPr id="0" name=""/>
        <dsp:cNvSpPr/>
      </dsp:nvSpPr>
      <dsp:spPr>
        <a:xfrm>
          <a:off x="655164" y="2677550"/>
          <a:ext cx="3873040" cy="412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04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Jumping</a:t>
          </a:r>
        </a:p>
      </dsp:txBody>
      <dsp:txXfrm>
        <a:off x="655164" y="2677550"/>
        <a:ext cx="3873040" cy="412027"/>
      </dsp:txXfrm>
    </dsp:sp>
    <dsp:sp modelId="{1B9C8950-F5A2-3545-8653-309C7BB79F76}">
      <dsp:nvSpPr>
        <dsp:cNvPr id="0" name=""/>
        <dsp:cNvSpPr/>
      </dsp:nvSpPr>
      <dsp:spPr>
        <a:xfrm>
          <a:off x="397647" y="2626047"/>
          <a:ext cx="515033" cy="5150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7E6FF9-5897-CD4F-A1E7-30F57A80E486}">
      <dsp:nvSpPr>
        <dsp:cNvPr id="0" name=""/>
        <dsp:cNvSpPr/>
      </dsp:nvSpPr>
      <dsp:spPr>
        <a:xfrm>
          <a:off x="316243" y="3295512"/>
          <a:ext cx="4211961" cy="412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04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Black</a:t>
          </a:r>
        </a:p>
      </dsp:txBody>
      <dsp:txXfrm>
        <a:off x="316243" y="3295512"/>
        <a:ext cx="4211961" cy="412027"/>
      </dsp:txXfrm>
    </dsp:sp>
    <dsp:sp modelId="{B3149C69-5B05-0046-BF9B-AE3CB2C62E7C}">
      <dsp:nvSpPr>
        <dsp:cNvPr id="0" name=""/>
        <dsp:cNvSpPr/>
      </dsp:nvSpPr>
      <dsp:spPr>
        <a:xfrm>
          <a:off x="58726" y="3244009"/>
          <a:ext cx="515033" cy="5150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10/29/20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10/29/20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8Tb5LAzjtHQHKc_y2TYZTxjDxr8UhtKV/view?usp=sharing" TargetMode="External"/><Relationship Id="rId2" Type="http://schemas.openxmlformats.org/officeDocument/2006/relationships/hyperlink" Target="https://drive.google.com/file/d/192SScizrgESDirShvFK0tKF_xMd7TSKS/view?usp=sha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3dmodeler.us-east-2.elasticbeanstalk.com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331730498_What_is_AI_Software_Testing_and_Wh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2653-E0BA-E040-A6FC-193AB34EE5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Testing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AE9B1-795E-4D45-8C91-34065AF3A6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3D Test Case Modelling</a:t>
            </a:r>
          </a:p>
        </p:txBody>
      </p:sp>
    </p:spTree>
    <p:extLst>
      <p:ext uri="{BB962C8B-B14F-4D97-AF65-F5344CB8AC3E}">
        <p14:creationId xmlns:p14="http://schemas.microsoft.com/office/powerpoint/2010/main" val="2875827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82D9-7556-B649-ADC1-BC4A53824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443166-7595-2B46-AFCA-58E565469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854" y="1650161"/>
            <a:ext cx="6687724" cy="456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98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C2203-63B9-5744-A3C7-9F648F0D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A4D677-CB21-1D40-81FC-676424BFC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048" y="2093976"/>
            <a:ext cx="7174831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46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9C5A-BFAC-C242-866D-69C25C40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A2F0C0-5930-4B4B-90B9-07EFEE525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232" y="2163865"/>
            <a:ext cx="7589520" cy="354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13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88CC1-1612-3A41-BBB4-74284DD1B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511AE0-77D4-6D41-8126-1D54748DE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6925" y="2120900"/>
            <a:ext cx="61245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54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764E-B525-5446-A05A-70B4930C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2D3C92-038A-544B-98E7-18BF3A452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376" y="2120900"/>
            <a:ext cx="6513597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62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D9CF-CA9E-F946-A9F6-E74F2E99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70CF4C-3AEA-0947-970F-E4E7096B7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152" y="2120900"/>
            <a:ext cx="9598046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86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A4065-4A25-9646-9C19-5FB49876F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Administration – file upload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27BAFD-16A2-7544-A0D7-A1B410BB5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133" y="2120900"/>
            <a:ext cx="8834084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73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88B54-66BA-6F45-818B-4C824B204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Administration – Graph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4443F0-58B4-1542-A0DC-BE3FD51BB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744" y="2120900"/>
            <a:ext cx="8252862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3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77BB1-42BD-B844-9449-E03FE9CA1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Tree - Input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ED28B3-954E-EE4D-B791-5B0CD8A4B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7538" y="2120900"/>
            <a:ext cx="8023273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9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159A-5AF7-A74E-95CD-C68F0938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SAmple</a:t>
            </a:r>
            <a:r>
              <a:rPr lang="en-US" dirty="0"/>
              <a:t> tree - Context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A46BC8-C887-7B4F-B1A6-C9BDF95D9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711" y="2120900"/>
            <a:ext cx="8780928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83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5273-4177-9B42-BC7F-3C0778F3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application Testing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9153E6D-487B-40E0-B5AF-976F1A55F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6578646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1157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78A70-58B4-034D-A8C4-FCFA60C35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/>
              <a:t>Data administration : features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07A227-7F4C-1342-8CBA-109C82FAE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1765181"/>
            <a:ext cx="6882269" cy="333789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5CF748-6677-47A2-901F-CC9FD4C0F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dirty="0"/>
              <a:t>Create new Tree</a:t>
            </a:r>
          </a:p>
          <a:p>
            <a:r>
              <a:rPr lang="en-US" dirty="0"/>
              <a:t>Edit </a:t>
            </a:r>
          </a:p>
          <a:p>
            <a:pPr lvl="1"/>
            <a:r>
              <a:rPr lang="en-US" dirty="0"/>
              <a:t>Rename Node</a:t>
            </a:r>
          </a:p>
          <a:p>
            <a:pPr lvl="1"/>
            <a:r>
              <a:rPr lang="en-US" dirty="0"/>
              <a:t>Delete Node</a:t>
            </a:r>
          </a:p>
          <a:p>
            <a:pPr lvl="1"/>
            <a:r>
              <a:rPr lang="en-US" dirty="0"/>
              <a:t>Add Multiple Nodes</a:t>
            </a:r>
          </a:p>
          <a:p>
            <a:r>
              <a:rPr lang="en-US" dirty="0"/>
              <a:t>Copy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3500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FF17-55DE-904E-8D5D-DAC01BE6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group :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CF09B6-98ED-7446-8008-5CF52F5CE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850" y="2120900"/>
            <a:ext cx="876865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8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3DF1-D3B7-6D49-B136-8119ACB4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group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5BCECA-87F4-7444-B8DA-1645CE678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426" y="2120900"/>
            <a:ext cx="7599497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32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1F2F8-9B7D-F74A-ADC6-F34DD754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Test case group : features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3E4A61-0CEF-E545-BE9B-5A2445D99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1825400"/>
            <a:ext cx="6882269" cy="321746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F75D00-9EAA-4AA6-BC6A-3F49B9279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Click on file Name to view tree</a:t>
            </a:r>
          </a:p>
          <a:p>
            <a:r>
              <a:rPr lang="en-US" sz="1600" dirty="0"/>
              <a:t>Actions:</a:t>
            </a:r>
          </a:p>
          <a:p>
            <a:pPr lvl="1"/>
            <a:r>
              <a:rPr lang="en-US" sz="1400" dirty="0"/>
              <a:t>Edit Test group Trees</a:t>
            </a:r>
          </a:p>
          <a:p>
            <a:pPr lvl="1"/>
            <a:r>
              <a:rPr lang="en-US" sz="1400" dirty="0"/>
              <a:t>Generate Test Cases</a:t>
            </a:r>
          </a:p>
          <a:p>
            <a:pPr lvl="1"/>
            <a:r>
              <a:rPr lang="en-US" sz="1400" dirty="0"/>
              <a:t>View Test Cases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43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1600-2464-C349-99C1-6AC9816B7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group : Edit Trees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8309F5-33F6-B746-A23B-A1113D54D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160" y="2120900"/>
            <a:ext cx="8280029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55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83B7-4E3E-F345-880F-4A16FB7C1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group : View Trees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FD6D7B-4464-A849-869F-7FBA437D7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2032" y="2120900"/>
            <a:ext cx="7054285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38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A20018-CF14-0D48-8FA6-418A91F3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/>
              <a:t>Test Case Group : Input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68C8E4-0FCD-E545-9A1F-10EA49F44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1679152"/>
            <a:ext cx="6882269" cy="350995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6A3AFF-AE0A-49A7-BD16-7D8F50F82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Change view</a:t>
            </a:r>
          </a:p>
          <a:p>
            <a:pPr lvl="1"/>
            <a:r>
              <a:rPr lang="en-US" sz="1400" dirty="0"/>
              <a:t>Card View </a:t>
            </a:r>
          </a:p>
          <a:p>
            <a:pPr lvl="1"/>
            <a:r>
              <a:rPr lang="en-US" sz="1400" dirty="0"/>
              <a:t>Full Screen Mode</a:t>
            </a:r>
          </a:p>
          <a:p>
            <a:r>
              <a:rPr lang="en-US" sz="1600" dirty="0"/>
              <a:t>Export to CSV</a:t>
            </a:r>
          </a:p>
          <a:p>
            <a:r>
              <a:rPr lang="en-US" sz="1600" dirty="0"/>
              <a:t>Search</a:t>
            </a:r>
          </a:p>
          <a:p>
            <a:r>
              <a:rPr lang="en-US" sz="1600" dirty="0"/>
              <a:t>Delete</a:t>
            </a:r>
          </a:p>
          <a:p>
            <a:r>
              <a:rPr lang="en-US" sz="1600" dirty="0"/>
              <a:t>View corresponding context test cases</a:t>
            </a:r>
          </a:p>
          <a:p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893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2FF6A-922E-AF40-9404-88B871FA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/>
              <a:t>Test Case Group : context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0910D8-9164-254C-86E6-DC3335F42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1739372"/>
            <a:ext cx="6882269" cy="338951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DA9EEF-9E3C-4D02-AEC3-2902E828F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Change view</a:t>
            </a:r>
          </a:p>
          <a:p>
            <a:pPr lvl="1"/>
            <a:r>
              <a:rPr lang="en-US" sz="1400" dirty="0"/>
              <a:t>Card View </a:t>
            </a:r>
          </a:p>
          <a:p>
            <a:pPr lvl="1"/>
            <a:r>
              <a:rPr lang="en-US" sz="1400" dirty="0"/>
              <a:t>Full Screen Mode</a:t>
            </a:r>
          </a:p>
          <a:p>
            <a:r>
              <a:rPr lang="en-US" sz="1600" dirty="0"/>
              <a:t>Export to CSV</a:t>
            </a:r>
          </a:p>
          <a:p>
            <a:r>
              <a:rPr lang="en-US" sz="1600" dirty="0"/>
              <a:t>Search</a:t>
            </a:r>
          </a:p>
          <a:p>
            <a:r>
              <a:rPr lang="en-US" sz="1600" dirty="0"/>
              <a:t>Delete</a:t>
            </a:r>
          </a:p>
          <a:p>
            <a:r>
              <a:rPr lang="en-US" sz="1600" dirty="0"/>
              <a:t>View/Add Input</a:t>
            </a:r>
          </a:p>
          <a:p>
            <a:r>
              <a:rPr lang="en-US" sz="1600" dirty="0"/>
              <a:t>View Output – Expected and Application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65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A4E63-339E-7748-8561-4B671234C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/>
              <a:t>Test Case Group : context Input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C26F2F-D3B9-43D4-B3DD-11E579B3B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/>
              <a:t>Click on Input column of the context test case to </a:t>
            </a:r>
          </a:p>
          <a:p>
            <a:pPr lvl="1"/>
            <a:r>
              <a:rPr lang="en-US" sz="1600"/>
              <a:t>View</a:t>
            </a:r>
          </a:p>
          <a:p>
            <a:pPr lvl="1"/>
            <a:r>
              <a:rPr lang="en-US" sz="1600"/>
              <a:t>Add</a:t>
            </a:r>
          </a:p>
          <a:p>
            <a:pPr lvl="1"/>
            <a:r>
              <a:rPr lang="en-US" sz="1600"/>
              <a:t>Search from Google Images</a:t>
            </a:r>
          </a:p>
          <a:p>
            <a:pPr lvl="1"/>
            <a:r>
              <a:rPr lang="en-US" sz="1600"/>
              <a:t>Update the input</a:t>
            </a:r>
          </a:p>
          <a:p>
            <a:endParaRPr lang="en-US" sz="1600" dirty="0"/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8" name="Oval 2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CF9407E-C0BA-BE41-B90C-6E784DCE6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69949"/>
            <a:ext cx="7841838" cy="494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57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132A-E8AF-5345-82EE-CCDA7D49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Group : </a:t>
            </a:r>
            <a:r>
              <a:rPr lang="en-US" dirty="0" err="1"/>
              <a:t>Vicontext</a:t>
            </a:r>
            <a:r>
              <a:rPr lang="en-US" dirty="0"/>
              <a:t> Input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00A364-35A1-114E-B616-0BCF41A14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040" y="1676452"/>
            <a:ext cx="6821424" cy="482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1408E-8BC7-4344-99B4-CA12A7C7B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CE195-228E-A84F-A9C4-CB707775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Case Coverage</a:t>
            </a:r>
          </a:p>
          <a:p>
            <a:r>
              <a:rPr lang="en-US" dirty="0"/>
              <a:t>Test Data</a:t>
            </a:r>
          </a:p>
          <a:p>
            <a:r>
              <a:rPr lang="en-US" dirty="0"/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2980821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17A84-E875-A242-A4FD-60AA29E78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Data : Input and context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760D24-150D-4D4D-9C8F-34A51E888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452" y="2120900"/>
            <a:ext cx="7347445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84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19A-3A23-8344-B131-04A8D145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7BB48-FD2E-474E-B6EE-962C53269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tree</a:t>
            </a:r>
          </a:p>
          <a:p>
            <a:pPr lvl="1"/>
            <a:r>
              <a:rPr lang="en-US" dirty="0">
                <a:hlinkClick r:id="rId2"/>
              </a:rPr>
              <a:t>https://drive.google.com/file/d/192SScizrgESDirShvFK0tKF_xMd7TSKS/view?usp=sharing</a:t>
            </a:r>
            <a:endParaRPr lang="en-US" dirty="0"/>
          </a:p>
          <a:p>
            <a:r>
              <a:rPr lang="en-US" dirty="0"/>
              <a:t>Context tree</a:t>
            </a:r>
          </a:p>
          <a:p>
            <a:pPr lvl="1"/>
            <a:r>
              <a:rPr lang="en-US" dirty="0">
                <a:hlinkClick r:id="rId3"/>
              </a:rPr>
              <a:t>https://drive.google.com/file/d/18Tb5LAzjtHQHKc_y2TYZTxjDxr8UhtKV/view?usp=sharing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Application URL : </a:t>
            </a:r>
            <a:r>
              <a:rPr lang="en-US" dirty="0">
                <a:hlinkClick r:id="rId4"/>
              </a:rPr>
              <a:t>http://3dmodeler.us-east-2.elasticbeanstalk.com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92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AEE0-885E-1347-B68E-24B16925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882" y="2146164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26685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17A7E-3A37-0447-B3D4-130D7624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959E7-1B70-BA42-AA35-671AD03FB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https://www.researchgate.net/publication/331730498_What_is_AI_Software_Testing_and_Why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57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6CCD-3450-5D44-9BF4-FB5B67AC8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 Breed Identification Application</a:t>
            </a:r>
          </a:p>
        </p:txBody>
      </p:sp>
      <p:pic>
        <p:nvPicPr>
          <p:cNvPr id="1026" name="Picture 2" descr="labrador retriever">
            <a:extLst>
              <a:ext uri="{FF2B5EF4-FFF2-40B4-BE49-F238E27FC236}">
                <a16:creationId xmlns:a16="http://schemas.microsoft.com/office/drawing/2014/main" id="{39EF9DDF-AF84-6A44-ACD4-61A132FF29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593" y="2120900"/>
            <a:ext cx="7123164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1AE7B3-B624-0E44-AD53-ED3F0C10F041}"/>
              </a:ext>
            </a:extLst>
          </p:cNvPr>
          <p:cNvSpPr txBox="1"/>
          <p:nvPr/>
        </p:nvSpPr>
        <p:spPr>
          <a:xfrm>
            <a:off x="2537593" y="6272784"/>
            <a:ext cx="586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Src</a:t>
            </a:r>
            <a:r>
              <a:rPr lang="en-US" dirty="0"/>
              <a:t>: https://</a:t>
            </a:r>
            <a:r>
              <a:rPr lang="en-US" dirty="0" err="1"/>
              <a:t>cdn.orvis.com</a:t>
            </a:r>
            <a:r>
              <a:rPr lang="en-US" dirty="0"/>
              <a:t>/images/DBS_Lab_1280.jpg</a:t>
            </a:r>
          </a:p>
        </p:txBody>
      </p:sp>
    </p:spTree>
    <p:extLst>
      <p:ext uri="{BB962C8B-B14F-4D97-AF65-F5344CB8AC3E}">
        <p14:creationId xmlns:p14="http://schemas.microsoft.com/office/powerpoint/2010/main" val="3756464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6CCD-3450-5D44-9BF4-FB5B67AC8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 Breed Identification</a:t>
            </a:r>
          </a:p>
        </p:txBody>
      </p:sp>
      <p:pic>
        <p:nvPicPr>
          <p:cNvPr id="1026" name="Picture 2" descr="labrador retriever">
            <a:extLst>
              <a:ext uri="{FF2B5EF4-FFF2-40B4-BE49-F238E27FC236}">
                <a16:creationId xmlns:a16="http://schemas.microsoft.com/office/drawing/2014/main" id="{39EF9DDF-AF84-6A44-ACD4-61A132FF29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593" y="2120900"/>
            <a:ext cx="7123164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76A9299-5043-784B-867D-E5D5E4AF7A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4962626"/>
              </p:ext>
            </p:extLst>
          </p:nvPr>
        </p:nvGraphicFramePr>
        <p:xfrm>
          <a:off x="8102947" y="2343987"/>
          <a:ext cx="4551680" cy="3376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3812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6CCD-3450-5D44-9BF4-FB5B67AC8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 breed Identification</a:t>
            </a:r>
          </a:p>
        </p:txBody>
      </p:sp>
      <p:pic>
        <p:nvPicPr>
          <p:cNvPr id="1026" name="Picture 2" descr="labrador retriever">
            <a:extLst>
              <a:ext uri="{FF2B5EF4-FFF2-40B4-BE49-F238E27FC236}">
                <a16:creationId xmlns:a16="http://schemas.microsoft.com/office/drawing/2014/main" id="{39EF9DDF-AF84-6A44-ACD4-61A132FF29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593" y="2120900"/>
            <a:ext cx="7123164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76A9299-5043-784B-867D-E5D5E4AF7A4D}"/>
              </a:ext>
            </a:extLst>
          </p:cNvPr>
          <p:cNvGraphicFramePr/>
          <p:nvPr/>
        </p:nvGraphicFramePr>
        <p:xfrm>
          <a:off x="7801864" y="2377440"/>
          <a:ext cx="4551680" cy="3376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642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6CCD-3450-5D44-9BF4-FB5B67AC8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 Identification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AE7B3-B624-0E44-AD53-ED3F0C10F041}"/>
              </a:ext>
            </a:extLst>
          </p:cNvPr>
          <p:cNvSpPr txBox="1"/>
          <p:nvPr/>
        </p:nvSpPr>
        <p:spPr>
          <a:xfrm>
            <a:off x="1063752" y="6199632"/>
            <a:ext cx="10988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Src</a:t>
            </a:r>
            <a:r>
              <a:rPr lang="en-US" sz="1200" dirty="0"/>
              <a:t>: https://</a:t>
            </a:r>
            <a:r>
              <a:rPr lang="en-US" sz="1200" dirty="0" err="1"/>
              <a:t>res.cloudinary.com</a:t>
            </a:r>
            <a:r>
              <a:rPr lang="en-US" sz="1200" dirty="0"/>
              <a:t>/twenty20/</a:t>
            </a:r>
            <a:r>
              <a:rPr lang="en-US" sz="1200" dirty="0" err="1"/>
              <a:t>private_images</a:t>
            </a:r>
            <a:r>
              <a:rPr lang="en-US" sz="1200" dirty="0"/>
              <a:t>/t_watermark-criss-cross-10/v1598380305000/</a:t>
            </a:r>
            <a:r>
              <a:rPr lang="en-US" sz="1200" dirty="0" err="1"/>
              <a:t>photosp</a:t>
            </a:r>
            <a:r>
              <a:rPr lang="en-US" sz="1200" dirty="0"/>
              <a:t>/d4e01602-5457-41fd-bb1c-13dc94f8da0a/stock-photo-dog-jumping-black-summer-ball-tennis-ball-labrador-spring-bright-d4e01602-5457-41fd-bb1c-13dc94f8da0a.jpg</a:t>
            </a:r>
          </a:p>
        </p:txBody>
      </p:sp>
      <p:pic>
        <p:nvPicPr>
          <p:cNvPr id="4102" name="Picture 6" descr="stock photo, dog, jumping, black, summer, ball, tennis-ball, labrador, spring, bright, mouth, action, carrying, black-labrador, sunny, happy, mid-air, fetching, catching, active, happy-pet">
            <a:extLst>
              <a:ext uri="{FF2B5EF4-FFF2-40B4-BE49-F238E27FC236}">
                <a16:creationId xmlns:a16="http://schemas.microsoft.com/office/drawing/2014/main" id="{2CCEC0B8-AE1D-D049-B7CE-D4DDAB527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2" y="1709217"/>
            <a:ext cx="7087616" cy="446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662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6CCD-3450-5D44-9BF4-FB5B67AC8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 Identification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AE7B3-B624-0E44-AD53-ED3F0C10F041}"/>
              </a:ext>
            </a:extLst>
          </p:cNvPr>
          <p:cNvSpPr txBox="1"/>
          <p:nvPr/>
        </p:nvSpPr>
        <p:spPr>
          <a:xfrm>
            <a:off x="1063752" y="6199632"/>
            <a:ext cx="10988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Src</a:t>
            </a:r>
            <a:r>
              <a:rPr lang="en-US" sz="1200" dirty="0"/>
              <a:t>: https://</a:t>
            </a:r>
            <a:r>
              <a:rPr lang="en-US" sz="1200" dirty="0" err="1"/>
              <a:t>res.cloudinary.com</a:t>
            </a:r>
            <a:r>
              <a:rPr lang="en-US" sz="1200" dirty="0"/>
              <a:t>/twenty20/</a:t>
            </a:r>
            <a:r>
              <a:rPr lang="en-US" sz="1200" dirty="0" err="1"/>
              <a:t>private_images</a:t>
            </a:r>
            <a:r>
              <a:rPr lang="en-US" sz="1200" dirty="0"/>
              <a:t>/t_watermark-criss-cross-10/v1598380305000/</a:t>
            </a:r>
            <a:r>
              <a:rPr lang="en-US" sz="1200" dirty="0" err="1"/>
              <a:t>photosp</a:t>
            </a:r>
            <a:r>
              <a:rPr lang="en-US" sz="1200" dirty="0"/>
              <a:t>/d4e01602-5457-41fd-bb1c-13dc94f8da0a/stock-photo-dog-jumping-black-summer-ball-tennis-ball-labrador-spring-bright-d4e01602-5457-41fd-bb1c-13dc94f8da0a.jpg</a:t>
            </a:r>
          </a:p>
        </p:txBody>
      </p:sp>
      <p:pic>
        <p:nvPicPr>
          <p:cNvPr id="4102" name="Picture 6" descr="stock photo, dog, jumping, black, summer, ball, tennis-ball, labrador, spring, bright, mouth, action, carrying, black-labrador, sunny, happy, mid-air, fetching, catching, active, happy-pet">
            <a:extLst>
              <a:ext uri="{FF2B5EF4-FFF2-40B4-BE49-F238E27FC236}">
                <a16:creationId xmlns:a16="http://schemas.microsoft.com/office/drawing/2014/main" id="{2CCEC0B8-AE1D-D049-B7CE-D4DDAB527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2" y="1709217"/>
            <a:ext cx="7087616" cy="446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5882766C-4E32-A84D-A8D2-1FAEE04BE8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8280240"/>
              </p:ext>
            </p:extLst>
          </p:nvPr>
        </p:nvGraphicFramePr>
        <p:xfrm>
          <a:off x="7470775" y="1847088"/>
          <a:ext cx="4581017" cy="3913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9582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8ED9B-306C-144F-8F02-E6DBDD2A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77824"/>
          </a:xfrm>
        </p:spPr>
        <p:txBody>
          <a:bodyPr/>
          <a:lstStyle/>
          <a:p>
            <a:r>
              <a:rPr lang="en-US" dirty="0"/>
              <a:t>Data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531FE1-E7D1-4044-AC09-44B86959D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568" y="1540272"/>
            <a:ext cx="6501384" cy="470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893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444</Words>
  <Application>Microsoft Macintosh PowerPoint</Application>
  <PresentationFormat>Widescreen</PresentationFormat>
  <Paragraphs>95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Rockwell</vt:lpstr>
      <vt:lpstr>Rockwell Condensed</vt:lpstr>
      <vt:lpstr>Rockwell Extra Bold</vt:lpstr>
      <vt:lpstr>Wingdings</vt:lpstr>
      <vt:lpstr>Wood Type</vt:lpstr>
      <vt:lpstr>AI Testing tool</vt:lpstr>
      <vt:lpstr>Ai application Testing</vt:lpstr>
      <vt:lpstr>Challenges</vt:lpstr>
      <vt:lpstr>Dog Breed Identification Application</vt:lpstr>
      <vt:lpstr>Dog Breed Identification</vt:lpstr>
      <vt:lpstr>Dog breed Identification</vt:lpstr>
      <vt:lpstr>Dog Identification Application</vt:lpstr>
      <vt:lpstr>Dog Identification Application</vt:lpstr>
      <vt:lpstr>Data model</vt:lpstr>
      <vt:lpstr>Input Classification</vt:lpstr>
      <vt:lpstr>Content Classification</vt:lpstr>
      <vt:lpstr>Output Classification</vt:lpstr>
      <vt:lpstr>Registration</vt:lpstr>
      <vt:lpstr>Login</vt:lpstr>
      <vt:lpstr>Dashboard</vt:lpstr>
      <vt:lpstr>Data Administration – file upload</vt:lpstr>
      <vt:lpstr>Data Administration – Graph</vt:lpstr>
      <vt:lpstr>Sample Tree - Input</vt:lpstr>
      <vt:lpstr>SAmple tree - Context</vt:lpstr>
      <vt:lpstr>Data administration : features</vt:lpstr>
      <vt:lpstr>Test case group : dashboard</vt:lpstr>
      <vt:lpstr>Test case group</vt:lpstr>
      <vt:lpstr>Test case group : features</vt:lpstr>
      <vt:lpstr>Test case group : Edit Trees </vt:lpstr>
      <vt:lpstr>Test case group : View Trees </vt:lpstr>
      <vt:lpstr>Test Case Group : Input</vt:lpstr>
      <vt:lpstr>Test Case Group : context</vt:lpstr>
      <vt:lpstr>Test Case Group : context Input </vt:lpstr>
      <vt:lpstr>Test Case Group : Vicontext Input </vt:lpstr>
      <vt:lpstr>Export Data : Input and context</vt:lpstr>
      <vt:lpstr>Sample Data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Testing tool</dc:title>
  <dc:creator>Pankaj Hanmant Patil</dc:creator>
  <cp:lastModifiedBy>Pankaj Hanmant Patil</cp:lastModifiedBy>
  <cp:revision>6</cp:revision>
  <dcterms:created xsi:type="dcterms:W3CDTF">2020-10-29T11:22:31Z</dcterms:created>
  <dcterms:modified xsi:type="dcterms:W3CDTF">2020-10-30T04:10:22Z</dcterms:modified>
</cp:coreProperties>
</file>